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7" autoAdjust="0"/>
    <p:restoredTop sz="94660"/>
  </p:normalViewPr>
  <p:slideViewPr>
    <p:cSldViewPr snapToGrid="0">
      <p:cViewPr varScale="1">
        <p:scale>
          <a:sx n="86" d="100"/>
          <a:sy n="86" d="100"/>
        </p:scale>
        <p:origin x="42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09D3C-87A3-41ED-AC90-49FA06E758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482192-05D8-48E1-BAB8-9564CD3C64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B2E1EE-886C-4795-9915-D75FDA0CF6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AC612-34D6-4F24-BFA1-EB1D884D9E4F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3FC29D-5F63-40D0-9B1D-8CEC81AE4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2F243E-02B9-42F3-B8E2-1933530A0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3973D-944D-4E3B-87C3-80C1C4442F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882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59C81-AA84-483B-9F6B-5767C0C5A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D9CF13-D600-48B8-9808-F03110F7B4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16E393-E095-4496-8C74-F97FD6BCD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AC612-34D6-4F24-BFA1-EB1D884D9E4F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528BF3-83A2-437B-8D86-57789D172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A8CC1D-73F7-4F96-AB70-ECC1BF1B5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3973D-944D-4E3B-87C3-80C1C4442F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798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21409-3689-4599-B676-FE9808713A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A07B96-7EEE-4CE5-B0CE-F85650C42C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677BDE-69C6-421A-9279-0330657A6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AC612-34D6-4F24-BFA1-EB1D884D9E4F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0FE6CD-4E74-451D-95C3-BBE67FB7F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805C6A-4586-46FC-980E-08D43ADA6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3973D-944D-4E3B-87C3-80C1C4442F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800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4104C-7888-46C0-95B3-8A2263B76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B24694-E612-40B5-8485-9DDE94A1C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5894D7-2E2F-4A1F-A42A-32445D2EE4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24AD58-3637-4305-B8EC-19102D00B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AC612-34D6-4F24-BFA1-EB1D884D9E4F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3B3C7E-2B42-4543-B203-FF50708A41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804677-0F60-421B-A156-27360B1B1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3973D-944D-4E3B-87C3-80C1C4442F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3411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A27FA-046B-4AEB-AF69-09510CAF2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EF12BF-C5F4-4777-811A-4AD9ABD579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4D1944-F118-4105-957C-38464E6CA4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481F92-58D0-4FE2-945C-856F8924E4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75A8FA-FB40-415F-8D6C-F847AE96CA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98BDD3-B388-469A-B814-BDA2FD9CF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AC612-34D6-4F24-BFA1-EB1D884D9E4F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AD27796-C501-496B-A6D6-3DAB42975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094CCAE-EE6B-4A64-A0CC-52D780739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3973D-944D-4E3B-87C3-80C1C4442F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475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528563-4F09-479A-9136-9CAA7038C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E91321-BA42-4C4B-9943-CA417B33F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AC612-34D6-4F24-BFA1-EB1D884D9E4F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D41EE5-DD1D-4B83-9081-656F9E40A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883F9A-DCC3-449A-85DD-7A1541542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3973D-944D-4E3B-87C3-80C1C4442F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99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82D8D4-C6E3-4195-8F61-BA262443B2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AC612-34D6-4F24-BFA1-EB1D884D9E4F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4D9D86-A45A-4155-B224-E6910B2BF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4767B5-BA17-40DC-AE6F-C544F6379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3973D-944D-4E3B-87C3-80C1C4442F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93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6ED88A-2331-41AD-9B17-D19C596868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2C816F-5695-4D02-B877-56C995DAB5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AD888E-3A3E-4D6A-9051-93B5B7AD56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96BA68-40A2-4D45-8781-9CC0E1B791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AC612-34D6-4F24-BFA1-EB1D884D9E4F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E84B9C-0C40-4A5F-822B-567BA21ED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8F6BD6-B80D-4F48-8417-EC96B11E98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3973D-944D-4E3B-87C3-80C1C4442F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596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6E525-D58D-46DD-9D8D-E7CA840A3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8B2349-399A-4CCE-81A9-DE9116F27D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C84983-4D01-4298-B29D-1729B1297A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C2C4B6-4E4B-4FDC-9FA3-E4520B3F8C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AC612-34D6-4F24-BFA1-EB1D884D9E4F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7DA3E-C89B-444F-82E7-A7C99ADEA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E48EC2-229B-477F-AF64-FDF526CE0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3973D-944D-4E3B-87C3-80C1C4442F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617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F1827-1588-4EA0-9B45-C903B1969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B7626B-CFDF-407E-861D-FEE6BEB1EC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AEEAF9-BA6A-4DE9-AB4B-163C08C2B3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AC612-34D6-4F24-BFA1-EB1D884D9E4F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9482C7-619D-4CD2-ADC0-CFC565D6E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151AE2-8625-4254-B32B-7AE0DA5F5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3973D-944D-4E3B-87C3-80C1C4442F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6779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2BAD585-484A-47F6-BE06-A647E30264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F77BCC-5D7A-476E-8848-4ADFA68919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19DAD4-4041-4617-827B-EE5C4FD7E1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AC612-34D6-4F24-BFA1-EB1D884D9E4F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C04B8E-C070-4033-A13B-F2BC9A6B4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DFE4E8-2382-4F4E-8C3E-8D378CFE2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3973D-944D-4E3B-87C3-80C1C4442F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36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751BE63-0A40-4B9F-9820-273651141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9E6C8F-F766-4757-978B-8DAE7AA331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A17C38-E84E-42F9-AE43-D30E261C11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AC612-34D6-4F24-BFA1-EB1D884D9E4F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B37492-8F9D-4DE5-98C0-129F43C6C6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80059-DA8A-4D43-922E-C7A504F636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C3973D-944D-4E3B-87C3-80C1C4442F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6282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C771FAE-FF88-4555-A5A1-D1B1685F42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049" y="324590"/>
            <a:ext cx="11150353" cy="6272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0649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Nicky Farrow</dc:creator>
  <cp:lastModifiedBy>Nicky Farrow</cp:lastModifiedBy>
  <cp:revision>1</cp:revision>
  <dcterms:created xsi:type="dcterms:W3CDTF">2025-01-09T17:22:47Z</dcterms:created>
  <dcterms:modified xsi:type="dcterms:W3CDTF">2025-01-09T17:23:29Z</dcterms:modified>
</cp:coreProperties>
</file>