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A7DB"/>
    <a:srgbClr val="EEC9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5ACF9E9-14C8-077E-7C86-7B28F62B3294}"/>
              </a:ext>
            </a:extLst>
          </p:cNvPr>
          <p:cNvSpPr/>
          <p:nvPr/>
        </p:nvSpPr>
        <p:spPr>
          <a:xfrm>
            <a:off x="314413" y="193146"/>
            <a:ext cx="3457222" cy="23631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03D28B-E298-F8EE-5962-A4CD418770EE}"/>
              </a:ext>
            </a:extLst>
          </p:cNvPr>
          <p:cNvSpPr txBox="1"/>
          <p:nvPr/>
        </p:nvSpPr>
        <p:spPr>
          <a:xfrm>
            <a:off x="509763" y="192704"/>
            <a:ext cx="3193079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RE:</a:t>
            </a:r>
            <a:endParaRPr lang="en-GB" sz="1200" b="1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  <a:p>
            <a:r>
              <a:rPr lang="en-GB" dirty="0">
                <a:cs typeface="Calibri"/>
              </a:rPr>
              <a:t>We will be looking at what Christians learn from the Creation story and answer the question: What is it like for someone to follow God?</a:t>
            </a:r>
          </a:p>
          <a:p>
            <a:endParaRPr lang="en-GB" dirty="0">
              <a:cs typeface="Calibri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2F0DC80-D1AE-1910-29D1-30E9A8F34744}"/>
              </a:ext>
            </a:extLst>
          </p:cNvPr>
          <p:cNvSpPr/>
          <p:nvPr/>
        </p:nvSpPr>
        <p:spPr>
          <a:xfrm>
            <a:off x="4459993" y="195351"/>
            <a:ext cx="6908878" cy="58193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dirty="0">
                <a:solidFill>
                  <a:schemeClr val="tx1"/>
                </a:solidFill>
                <a:cs typeface="Calibri" panose="020F0502020204030204"/>
              </a:rPr>
              <a:t>Term 2 – Year 3 - What Lies Beneath Our Feet?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92D949A-559C-61A5-6EDE-303744BAD4E1}"/>
              </a:ext>
            </a:extLst>
          </p:cNvPr>
          <p:cNvSpPr/>
          <p:nvPr/>
        </p:nvSpPr>
        <p:spPr>
          <a:xfrm>
            <a:off x="4021666" y="937597"/>
            <a:ext cx="4678131" cy="127346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b="1" dirty="0">
                <a:solidFill>
                  <a:schemeClr val="tx1"/>
                </a:solidFill>
                <a:cs typeface="Calibri"/>
              </a:rPr>
              <a:t>SCIENCE</a:t>
            </a:r>
            <a:endParaRPr lang="en-US" b="1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  <a:cs typeface="Calibri"/>
              </a:rPr>
              <a:t>Investigating rocks, soils and volcanos and helping to answer our leading question: What Lies Beneath Our Feet?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D8AB129-44DE-A3B5-D2A3-914962B6B1FF}"/>
              </a:ext>
            </a:extLst>
          </p:cNvPr>
          <p:cNvSpPr/>
          <p:nvPr/>
        </p:nvSpPr>
        <p:spPr>
          <a:xfrm>
            <a:off x="8906839" y="950032"/>
            <a:ext cx="3151349" cy="184855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5E5C4C-22D0-83A9-D908-2DEF3B54D376}"/>
              </a:ext>
            </a:extLst>
          </p:cNvPr>
          <p:cNvSpPr txBox="1"/>
          <p:nvPr/>
        </p:nvSpPr>
        <p:spPr>
          <a:xfrm>
            <a:off x="9006879" y="997146"/>
            <a:ext cx="3357121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Art</a:t>
            </a:r>
          </a:p>
          <a:p>
            <a:r>
              <a:rPr lang="en-GB" dirty="0">
                <a:cs typeface="Calibri"/>
              </a:rPr>
              <a:t>Artwork this term will be</a:t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>related to our RE units on the Christian Creation story. We</a:t>
            </a:r>
          </a:p>
          <a:p>
            <a:r>
              <a:rPr lang="en-GB" dirty="0">
                <a:cs typeface="Calibri"/>
              </a:rPr>
              <a:t>will be focusing on our painting</a:t>
            </a:r>
          </a:p>
          <a:p>
            <a:r>
              <a:rPr lang="en-GB" dirty="0">
                <a:cs typeface="Calibri"/>
              </a:rPr>
              <a:t>skills.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5D4D006-4E38-FFD4-6B04-905B44F51796}"/>
              </a:ext>
            </a:extLst>
          </p:cNvPr>
          <p:cNvSpPr/>
          <p:nvPr/>
        </p:nvSpPr>
        <p:spPr>
          <a:xfrm>
            <a:off x="351306" y="2570316"/>
            <a:ext cx="4159398" cy="220497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In maths this term, we will focus on our calculation skills. We will be aiming to build our 3, 4 and 8 times tables, as well as improving our mental and written calculations by learning strategies for addition and subtraction.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B238630-285C-9D8D-8447-A99A5F239E0E}"/>
              </a:ext>
            </a:extLst>
          </p:cNvPr>
          <p:cNvSpPr/>
          <p:nvPr/>
        </p:nvSpPr>
        <p:spPr>
          <a:xfrm>
            <a:off x="4796895" y="2926732"/>
            <a:ext cx="4627249" cy="184855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cs typeface="Calibri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1F8B397-EC78-4406-1FAE-99320669F9A4}"/>
              </a:ext>
            </a:extLst>
          </p:cNvPr>
          <p:cNvSpPr/>
          <p:nvPr/>
        </p:nvSpPr>
        <p:spPr>
          <a:xfrm>
            <a:off x="4793245" y="4914635"/>
            <a:ext cx="2110683" cy="184634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BDCAE9C-F391-F8CD-1A57-B9DB11B7BF32}"/>
              </a:ext>
            </a:extLst>
          </p:cNvPr>
          <p:cNvSpPr/>
          <p:nvPr/>
        </p:nvSpPr>
        <p:spPr>
          <a:xfrm>
            <a:off x="6998143" y="4917723"/>
            <a:ext cx="2366584" cy="184634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F552256-9927-2846-FE03-C78B93AD99A5}"/>
              </a:ext>
            </a:extLst>
          </p:cNvPr>
          <p:cNvSpPr txBox="1"/>
          <p:nvPr/>
        </p:nvSpPr>
        <p:spPr>
          <a:xfrm>
            <a:off x="645802" y="2587314"/>
            <a:ext cx="29209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Maths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2D6FE5-5F7A-F1EA-38A5-7438659B2712}"/>
              </a:ext>
            </a:extLst>
          </p:cNvPr>
          <p:cNvSpPr txBox="1"/>
          <p:nvPr/>
        </p:nvSpPr>
        <p:spPr>
          <a:xfrm>
            <a:off x="3965221" y="3245555"/>
            <a:ext cx="167070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>
              <a:cs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A3E445E-1217-9070-C3AA-BB0F603878EE}"/>
              </a:ext>
            </a:extLst>
          </p:cNvPr>
          <p:cNvSpPr txBox="1"/>
          <p:nvPr/>
        </p:nvSpPr>
        <p:spPr>
          <a:xfrm>
            <a:off x="4803051" y="2998610"/>
            <a:ext cx="6076155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English</a:t>
            </a:r>
          </a:p>
          <a:p>
            <a:r>
              <a:rPr lang="en-GB" dirty="0">
                <a:cs typeface="Calibri"/>
              </a:rPr>
              <a:t>This term we will be learning how to write a</a:t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>biography, building up to writing a biography </a:t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>on a person of our choice (researched at home).</a:t>
            </a:r>
          </a:p>
          <a:p>
            <a:r>
              <a:rPr lang="en-GB" dirty="0">
                <a:cs typeface="Calibri"/>
              </a:rPr>
              <a:t>We will also write a non-chronological report to</a:t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>show what we have learnt in RE.</a:t>
            </a:r>
          </a:p>
          <a:p>
            <a:endParaRPr lang="en-GB" dirty="0">
              <a:cs typeface="Calibri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38F63F3-3406-69CB-BADD-38BDC73D7B73}"/>
              </a:ext>
            </a:extLst>
          </p:cNvPr>
          <p:cNvSpPr txBox="1"/>
          <p:nvPr/>
        </p:nvSpPr>
        <p:spPr>
          <a:xfrm>
            <a:off x="307263" y="5052175"/>
            <a:ext cx="1690949" cy="8002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400">
              <a:cs typeface="Calibri"/>
            </a:endParaRPr>
          </a:p>
          <a:p>
            <a:endParaRPr lang="en-GB" sz="1400">
              <a:cs typeface="Calibri"/>
            </a:endParaRPr>
          </a:p>
          <a:p>
            <a:endParaRPr lang="en-GB">
              <a:cs typeface="Calibri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E20156C-4AB0-472D-476A-649AD3A3FB36}"/>
              </a:ext>
            </a:extLst>
          </p:cNvPr>
          <p:cNvSpPr txBox="1"/>
          <p:nvPr/>
        </p:nvSpPr>
        <p:spPr>
          <a:xfrm>
            <a:off x="4936863" y="5015182"/>
            <a:ext cx="1772311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Computing</a:t>
            </a:r>
          </a:p>
          <a:p>
            <a:r>
              <a:rPr lang="en-GB" dirty="0">
                <a:cs typeface="Calibri"/>
              </a:rPr>
              <a:t>We will continue to learn coding skills.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674A6BF-A454-3CF7-0092-1F46E8262323}"/>
              </a:ext>
            </a:extLst>
          </p:cNvPr>
          <p:cNvSpPr txBox="1"/>
          <p:nvPr/>
        </p:nvSpPr>
        <p:spPr>
          <a:xfrm>
            <a:off x="7128687" y="5068355"/>
            <a:ext cx="173991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MFL</a:t>
            </a:r>
          </a:p>
          <a:p>
            <a:r>
              <a:rPr lang="en-GB" dirty="0">
                <a:cs typeface="Calibri"/>
              </a:rPr>
              <a:t>French speaking and </a:t>
            </a:r>
            <a:r>
              <a:rPr lang="en-GB">
                <a:cs typeface="Calibri"/>
              </a:rPr>
              <a:t>listening skills.</a:t>
            </a:r>
            <a:endParaRPr lang="en-GB" dirty="0">
              <a:cs typeface="Calibri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E10AB42-B53B-270D-88E2-B781A00EC2A2}"/>
              </a:ext>
            </a:extLst>
          </p:cNvPr>
          <p:cNvSpPr txBox="1"/>
          <p:nvPr/>
        </p:nvSpPr>
        <p:spPr>
          <a:xfrm>
            <a:off x="10006982" y="5221110"/>
            <a:ext cx="1570743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600">
              <a:cs typeface="Calibri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8A10E45-F9AE-2E69-83C1-31A261C086E4}"/>
              </a:ext>
            </a:extLst>
          </p:cNvPr>
          <p:cNvSpPr/>
          <p:nvPr/>
        </p:nvSpPr>
        <p:spPr>
          <a:xfrm>
            <a:off x="177270" y="4925807"/>
            <a:ext cx="2089040" cy="183782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cs typeface="Calibri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9809623-15A3-310E-A7F2-D32C2803DEDB}"/>
              </a:ext>
            </a:extLst>
          </p:cNvPr>
          <p:cNvSpPr txBox="1"/>
          <p:nvPr/>
        </p:nvSpPr>
        <p:spPr>
          <a:xfrm>
            <a:off x="307262" y="4981073"/>
            <a:ext cx="1710029" cy="17235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Music</a:t>
            </a:r>
          </a:p>
          <a:p>
            <a:r>
              <a:rPr lang="en-GB" sz="1400" dirty="0">
                <a:cs typeface="Calibri"/>
              </a:rPr>
              <a:t>Learning to read musical notes and to play increasingly complex tunes on the glockenspiel.</a:t>
            </a: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E03F175-4E91-1363-BB81-C067187EAF7E}"/>
              </a:ext>
            </a:extLst>
          </p:cNvPr>
          <p:cNvSpPr/>
          <p:nvPr/>
        </p:nvSpPr>
        <p:spPr>
          <a:xfrm>
            <a:off x="9541720" y="2921497"/>
            <a:ext cx="2388050" cy="184634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8787191-CA2F-9D54-BF5B-45A2F6628F66}"/>
              </a:ext>
            </a:extLst>
          </p:cNvPr>
          <p:cNvSpPr/>
          <p:nvPr/>
        </p:nvSpPr>
        <p:spPr>
          <a:xfrm>
            <a:off x="2426143" y="4917723"/>
            <a:ext cx="2237795" cy="184634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In PE this term, we will be transferring some of our netballs skills to learn how to play basketball. In gymnastics we will be focusing on travelling and rotating. </a:t>
            </a:r>
          </a:p>
          <a:p>
            <a:endParaRPr lang="en-GB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736400-741B-D635-3F8C-7D11637C4F7F}"/>
              </a:ext>
            </a:extLst>
          </p:cNvPr>
          <p:cNvSpPr txBox="1"/>
          <p:nvPr/>
        </p:nvSpPr>
        <p:spPr>
          <a:xfrm>
            <a:off x="2568409" y="4883689"/>
            <a:ext cx="189158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 dirty="0">
                <a:cs typeface="Calibri"/>
              </a:rPr>
              <a:t>PE</a:t>
            </a:r>
            <a:endParaRPr 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2BABC8-8F62-B6DA-4FE7-E0A4AEA41294}"/>
              </a:ext>
            </a:extLst>
          </p:cNvPr>
          <p:cNvSpPr txBox="1"/>
          <p:nvPr/>
        </p:nvSpPr>
        <p:spPr>
          <a:xfrm>
            <a:off x="9708969" y="3194810"/>
            <a:ext cx="2206924" cy="160043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PSHE</a:t>
            </a:r>
          </a:p>
          <a:p>
            <a:r>
              <a:rPr lang="en-GB" sz="1600" dirty="0">
                <a:cs typeface="Calibri"/>
              </a:rPr>
              <a:t>Celebrating differences both between families and within families.</a:t>
            </a:r>
          </a:p>
          <a:p>
            <a:r>
              <a:rPr lang="en-GB" sz="1600" dirty="0">
                <a:cs typeface="Calibri"/>
              </a:rPr>
              <a:t>How to be careful of other people's feelings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98B185F-7ACF-C714-9716-92EFE19F0255}"/>
              </a:ext>
            </a:extLst>
          </p:cNvPr>
          <p:cNvSpPr/>
          <p:nvPr/>
        </p:nvSpPr>
        <p:spPr>
          <a:xfrm>
            <a:off x="9488058" y="4917723"/>
            <a:ext cx="2366584" cy="184634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600" dirty="0">
              <a:solidFill>
                <a:srgbClr val="000000"/>
              </a:solidFill>
              <a:cs typeface="Calibri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29FDDB1-97A7-908D-2DE8-64E979943604}"/>
              </a:ext>
            </a:extLst>
          </p:cNvPr>
          <p:cNvSpPr txBox="1"/>
          <p:nvPr/>
        </p:nvSpPr>
        <p:spPr>
          <a:xfrm>
            <a:off x="9712817" y="5097887"/>
            <a:ext cx="1945246" cy="13542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 dirty="0">
                <a:cs typeface="Calibri"/>
              </a:rPr>
              <a:t>Homework</a:t>
            </a:r>
          </a:p>
          <a:p>
            <a:r>
              <a:rPr lang="en-GB" sz="1600" dirty="0">
                <a:cs typeface="Calibri" panose="020F0502020204030204"/>
              </a:rPr>
              <a:t>To research a famous or historical person to write a biography about in class.</a:t>
            </a:r>
          </a:p>
        </p:txBody>
      </p:sp>
    </p:spTree>
    <p:extLst>
      <p:ext uri="{BB962C8B-B14F-4D97-AF65-F5344CB8AC3E}">
        <p14:creationId xmlns:p14="http://schemas.microsoft.com/office/powerpoint/2010/main" val="12140684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283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Annabel Saladino</dc:creator>
  <cp:lastModifiedBy>Tom Greed</cp:lastModifiedBy>
  <cp:revision>301</cp:revision>
  <dcterms:created xsi:type="dcterms:W3CDTF">2023-01-04T17:27:46Z</dcterms:created>
  <dcterms:modified xsi:type="dcterms:W3CDTF">2023-11-15T16:33:38Z</dcterms:modified>
</cp:coreProperties>
</file>