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0" d="100"/>
          <a:sy n="80" d="100"/>
        </p:scale>
        <p:origin x="35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05/01/2023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05/01/2023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05/01/2023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05/01/2023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B2A630-AEAC-191F-F050-8D7420A72500}"/>
              </a:ext>
            </a:extLst>
          </p:cNvPr>
          <p:cNvSpPr txBox="1"/>
          <p:nvPr/>
        </p:nvSpPr>
        <p:spPr>
          <a:xfrm>
            <a:off x="225777" y="127000"/>
            <a:ext cx="44732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cs typeface="Calibri"/>
              </a:rPr>
              <a:t>Our Wonderful World, Our Wonderful Town.</a:t>
            </a:r>
            <a:endParaRPr lang="en-GB" b="1"/>
          </a:p>
        </p:txBody>
      </p:sp>
      <p:sp>
        <p:nvSpPr>
          <p:cNvPr id="3" name="Rectangle: Rounded Corners 2">
            <a:extLst>
              <a:ext uri="{FF2B5EF4-FFF2-40B4-BE49-F238E27FC236}">
                <a16:creationId xmlns:a16="http://schemas.microsoft.com/office/drawing/2014/main" id="{35ACF9E9-14C8-077E-7C86-7B28F62B3294}"/>
              </a:ext>
            </a:extLst>
          </p:cNvPr>
          <p:cNvSpPr/>
          <p:nvPr/>
        </p:nvSpPr>
        <p:spPr>
          <a:xfrm>
            <a:off x="183443" y="550332"/>
            <a:ext cx="4849327" cy="2564211"/>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239666" y="627343"/>
            <a:ext cx="4811077" cy="29238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cs typeface="Calibri"/>
              </a:rPr>
              <a:t>Synopsis  and Key experiences- Y6</a:t>
            </a:r>
          </a:p>
          <a:p>
            <a:r>
              <a:rPr lang="en-GB" sz="1100" dirty="0">
                <a:ea typeface="+mn-lt"/>
                <a:cs typeface="+mn-lt"/>
              </a:rPr>
              <a:t>Through this piece of learning children will learn what a biome is and explore the different biomes in our planet. They will then learn in depth about the tundra biome and  focus on which plants and animals live there and how they are adapted to cope with the extreme conditions. The children will then learn about Shackleton’s journey and how he coped with the extreme conditions during his expedition – including a special presentation by Mr. </a:t>
            </a:r>
            <a:r>
              <a:rPr lang="en-GB" sz="1100" dirty="0" err="1">
                <a:ea typeface="+mn-lt"/>
                <a:cs typeface="+mn-lt"/>
              </a:rPr>
              <a:t>Blackler</a:t>
            </a:r>
            <a:r>
              <a:rPr lang="en-GB" sz="1100" dirty="0">
                <a:ea typeface="+mn-lt"/>
                <a:cs typeface="+mn-lt"/>
              </a:rPr>
              <a:t>! We will then look at what climate change is and what is causing it starting with the Antarctic and the melting ice caps and the threats faced by animals living there before moving onto other parts of the world so they can contrast this with hotter climates as well as the UK. </a:t>
            </a:r>
          </a:p>
          <a:p>
            <a:r>
              <a:rPr lang="en-GB" sz="1100" dirty="0">
                <a:ea typeface="+mn-lt"/>
                <a:cs typeface="+mn-lt"/>
              </a:rPr>
              <a:t>The children will finish by looking at the role they can play in climate and how we can reverse the damage caused. Finally they will produce a double page spread to answer the key unit question.</a:t>
            </a:r>
          </a:p>
          <a:p>
            <a:endParaRPr lang="en-GB" sz="1100" dirty="0">
              <a:ea typeface="+mn-lt"/>
              <a:cs typeface="+mn-lt"/>
            </a:endParaRPr>
          </a:p>
          <a:p>
            <a:endParaRPr lang="en-GB"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6096000" y="183445"/>
            <a:ext cx="5475110" cy="592666"/>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solidFill>
                  <a:schemeClr val="tx1"/>
                </a:solidFill>
                <a:cs typeface="Calibri" panose="020F0502020204030204"/>
              </a:rPr>
              <a:t>Y6 Leading Question –</a:t>
            </a:r>
            <a:r>
              <a:rPr lang="en-GB" b="1" dirty="0">
                <a:solidFill>
                  <a:schemeClr val="tx1"/>
                </a:solidFill>
                <a:cs typeface="Calibri"/>
              </a:rPr>
              <a:t>Are extremes becoming more extreme because of climate change?</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5137483" y="997276"/>
            <a:ext cx="3128213"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5245767" y="1012097"/>
            <a:ext cx="2959769" cy="21544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Geography – Biomes</a:t>
            </a:r>
            <a:endParaRPr lang="en-GB" sz="1400" dirty="0">
              <a:cs typeface="Calibri"/>
            </a:endParaRPr>
          </a:p>
          <a:p>
            <a:r>
              <a:rPr lang="en-GB" sz="1400" dirty="0">
                <a:cs typeface="Calibri"/>
              </a:rPr>
              <a:t>What are the main biomes and where are they located?</a:t>
            </a:r>
          </a:p>
          <a:p>
            <a:r>
              <a:rPr lang="en-GB" sz="1400" dirty="0">
                <a:cs typeface="Calibri"/>
              </a:rPr>
              <a:t>Which types of flora and fauna are associated with those biomes?</a:t>
            </a:r>
          </a:p>
          <a:p>
            <a:r>
              <a:rPr lang="en-GB" sz="1400" dirty="0">
                <a:cs typeface="Calibri"/>
              </a:rPr>
              <a:t>Focus on tundra and arctic biomes.</a:t>
            </a:r>
          </a:p>
          <a:p>
            <a:r>
              <a:rPr lang="en-GB" sz="1400" dirty="0">
                <a:cs typeface="Calibri"/>
              </a:rPr>
              <a:t>Shackleton’s exploration of the Antarctic.</a:t>
            </a:r>
          </a:p>
          <a:p>
            <a:endParaRPr lang="en-GB" dirty="0">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370409" y="1015999"/>
            <a:ext cx="3725333"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8394474" y="1120888"/>
            <a:ext cx="3725333"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Science – Classification and Adaptation</a:t>
            </a:r>
          </a:p>
          <a:p>
            <a:r>
              <a:rPr lang="en-GB" sz="1400" dirty="0">
                <a:cs typeface="Calibri"/>
              </a:rPr>
              <a:t>How do we classify plants and animals?</a:t>
            </a:r>
          </a:p>
          <a:p>
            <a:r>
              <a:rPr lang="en-GB" sz="1400" dirty="0">
                <a:cs typeface="Calibri"/>
              </a:rPr>
              <a:t>How have living things adapted to their habitat?</a:t>
            </a:r>
          </a:p>
          <a:p>
            <a:r>
              <a:rPr lang="en-GB" sz="1400" dirty="0">
                <a:cs typeface="Calibri"/>
              </a:rPr>
              <a:t>How have habitats changed as a result of climate change and what effects could this have on future adaptations?</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110437" y="3326210"/>
            <a:ext cx="3011016" cy="1637483"/>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ABB1FA3F-F562-2BCE-B820-44B40868AAA3}"/>
              </a:ext>
            </a:extLst>
          </p:cNvPr>
          <p:cNvSpPr/>
          <p:nvPr/>
        </p:nvSpPr>
        <p:spPr>
          <a:xfrm>
            <a:off x="3250682" y="3326210"/>
            <a:ext cx="2280875" cy="1556233"/>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FB18953E-5D61-C0AE-47A7-895A03047FDB}"/>
              </a:ext>
            </a:extLst>
          </p:cNvPr>
          <p:cNvSpPr/>
          <p:nvPr/>
        </p:nvSpPr>
        <p:spPr>
          <a:xfrm>
            <a:off x="225778" y="5164666"/>
            <a:ext cx="3344332"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5630333" y="3033888"/>
            <a:ext cx="6237108"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8AE451A1-B84F-AF42-EEB6-1C29BD2145D1}"/>
              </a:ext>
            </a:extLst>
          </p:cNvPr>
          <p:cNvSpPr/>
          <p:nvPr/>
        </p:nvSpPr>
        <p:spPr>
          <a:xfrm>
            <a:off x="3694734" y="5141677"/>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5630333" y="5104509"/>
            <a:ext cx="2158998"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8FD9981E-53E4-2263-61BE-1408E40DD14D}"/>
              </a:ext>
            </a:extLst>
          </p:cNvPr>
          <p:cNvSpPr/>
          <p:nvPr/>
        </p:nvSpPr>
        <p:spPr>
          <a:xfrm>
            <a:off x="7859888"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9877777" y="5108222"/>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201417" y="3382657"/>
            <a:ext cx="3011016"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Art – 3D sculpture using recycled materials.</a:t>
            </a:r>
          </a:p>
          <a:p>
            <a:r>
              <a:rPr lang="en-GB" sz="1400" dirty="0">
                <a:cs typeface="Calibri"/>
              </a:rPr>
              <a:t>Looking at the work of Darrell </a:t>
            </a:r>
            <a:r>
              <a:rPr lang="en-GB" sz="1400" dirty="0" err="1">
                <a:cs typeface="Calibri"/>
              </a:rPr>
              <a:t>Wakelam</a:t>
            </a:r>
            <a:r>
              <a:rPr lang="en-GB" sz="1400" dirty="0">
                <a:cs typeface="Calibri"/>
              </a:rPr>
              <a:t> we will learn how to create 3D structures from card using various techniques. </a:t>
            </a:r>
          </a:p>
        </p:txBody>
      </p:sp>
      <p:sp>
        <p:nvSpPr>
          <p:cNvPr id="20" name="TextBox 19">
            <a:extLst>
              <a:ext uri="{FF2B5EF4-FFF2-40B4-BE49-F238E27FC236}">
                <a16:creationId xmlns:a16="http://schemas.microsoft.com/office/drawing/2014/main" id="{DC2D6FE5-5F7A-F1EA-38A5-7438659B2712}"/>
              </a:ext>
            </a:extLst>
          </p:cNvPr>
          <p:cNvSpPr txBox="1"/>
          <p:nvPr/>
        </p:nvSpPr>
        <p:spPr>
          <a:xfrm>
            <a:off x="3268655" y="3352449"/>
            <a:ext cx="2361677"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DT – Vegan Food</a:t>
            </a:r>
          </a:p>
          <a:p>
            <a:endParaRPr lang="en-GB" dirty="0">
              <a:cs typeface="Calibri"/>
            </a:endParaRPr>
          </a:p>
          <a:p>
            <a:r>
              <a:rPr lang="en-GB" sz="1400" dirty="0">
                <a:cs typeface="Calibri"/>
              </a:rPr>
              <a:t>Learning why people choose to be vegan (linked to the environment).</a:t>
            </a:r>
          </a:p>
          <a:p>
            <a:r>
              <a:rPr lang="en-GB" sz="1400" dirty="0">
                <a:cs typeface="Calibri"/>
              </a:rPr>
              <a:t>Making vegan dishes.</a:t>
            </a:r>
          </a:p>
        </p:txBody>
      </p:sp>
      <p:sp>
        <p:nvSpPr>
          <p:cNvPr id="21" name="TextBox 20">
            <a:extLst>
              <a:ext uri="{FF2B5EF4-FFF2-40B4-BE49-F238E27FC236}">
                <a16:creationId xmlns:a16="http://schemas.microsoft.com/office/drawing/2014/main" id="{3A3E445E-1217-9070-C3AA-BB0F603878EE}"/>
              </a:ext>
            </a:extLst>
          </p:cNvPr>
          <p:cNvSpPr txBox="1"/>
          <p:nvPr/>
        </p:nvSpPr>
        <p:spPr>
          <a:xfrm>
            <a:off x="5630334" y="3068790"/>
            <a:ext cx="6285616"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English – Adventure and Suspense</a:t>
            </a:r>
          </a:p>
          <a:p>
            <a:r>
              <a:rPr lang="en-GB" dirty="0">
                <a:cs typeface="Calibri"/>
              </a:rPr>
              <a:t>              - Explanation Text</a:t>
            </a:r>
          </a:p>
          <a:p>
            <a:r>
              <a:rPr lang="en-GB" sz="1400" dirty="0">
                <a:cs typeface="Calibri"/>
              </a:rPr>
              <a:t>Using techniques such as: empty words; varying sentences starters and structure; show not tell; and punctuation for clarity to write an adventure story based on a journey of exploration. This links to our class reading book – </a:t>
            </a:r>
            <a:r>
              <a:rPr lang="en-GB" sz="1400" dirty="0" err="1">
                <a:cs typeface="Calibri"/>
              </a:rPr>
              <a:t>Brightstorm</a:t>
            </a:r>
            <a:r>
              <a:rPr lang="en-GB" sz="1400" dirty="0">
                <a:cs typeface="Calibri"/>
              </a:rPr>
              <a:t> by Vashti Hardy.</a:t>
            </a:r>
          </a:p>
          <a:p>
            <a:r>
              <a:rPr lang="en-GB" sz="1400" dirty="0">
                <a:cs typeface="Calibri"/>
              </a:rPr>
              <a:t>Learn the features of an explanatory text ready to answer our leading question.</a:t>
            </a:r>
          </a:p>
          <a:p>
            <a:endParaRPr lang="en-GB" sz="1400" dirty="0">
              <a:cs typeface="Calibri"/>
            </a:endParaRPr>
          </a:p>
          <a:p>
            <a:endParaRPr lang="en-GB" dirty="0">
              <a:cs typeface="Calibri"/>
            </a:endParaRPr>
          </a:p>
        </p:txBody>
      </p:sp>
      <p:sp>
        <p:nvSpPr>
          <p:cNvPr id="22" name="TextBox 21">
            <a:extLst>
              <a:ext uri="{FF2B5EF4-FFF2-40B4-BE49-F238E27FC236}">
                <a16:creationId xmlns:a16="http://schemas.microsoft.com/office/drawing/2014/main" id="{D9809623-15A3-310E-A7F2-D32C2803DEDB}"/>
              </a:ext>
            </a:extLst>
          </p:cNvPr>
          <p:cNvSpPr txBox="1"/>
          <p:nvPr/>
        </p:nvSpPr>
        <p:spPr>
          <a:xfrm>
            <a:off x="292118" y="5134451"/>
            <a:ext cx="3277992"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Maths</a:t>
            </a:r>
          </a:p>
          <a:p>
            <a:r>
              <a:rPr lang="en-GB" sz="1400" dirty="0">
                <a:cs typeface="Calibri"/>
              </a:rPr>
              <a:t>Adding, subtracting, multiplying and dividing fractions.</a:t>
            </a:r>
          </a:p>
          <a:p>
            <a:r>
              <a:rPr lang="en-GB" sz="1400" dirty="0">
                <a:cs typeface="Calibri"/>
              </a:rPr>
              <a:t>Applying this to reasoning questions</a:t>
            </a:r>
          </a:p>
          <a:p>
            <a:r>
              <a:rPr lang="en-GB" sz="1400" dirty="0">
                <a:cs typeface="Calibri"/>
              </a:rPr>
              <a:t>Recapping arithmetic skills through maths on track. </a:t>
            </a:r>
          </a:p>
          <a:p>
            <a:pPr marL="285750" indent="-285750">
              <a:buFont typeface="Arial"/>
              <a:buChar char="•"/>
            </a:pPr>
            <a:endParaRPr lang="en-GB" dirty="0">
              <a:cs typeface="Calibri"/>
            </a:endParaRPr>
          </a:p>
        </p:txBody>
      </p:sp>
      <p:sp>
        <p:nvSpPr>
          <p:cNvPr id="23" name="TextBox 22">
            <a:extLst>
              <a:ext uri="{FF2B5EF4-FFF2-40B4-BE49-F238E27FC236}">
                <a16:creationId xmlns:a16="http://schemas.microsoft.com/office/drawing/2014/main" id="{838F63F3-3406-69CB-BADD-38BDC73D7B73}"/>
              </a:ext>
            </a:extLst>
          </p:cNvPr>
          <p:cNvSpPr txBox="1"/>
          <p:nvPr/>
        </p:nvSpPr>
        <p:spPr>
          <a:xfrm>
            <a:off x="3749317" y="5109107"/>
            <a:ext cx="1951570"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PE –  Real PE (ball skills) and Badminton.</a:t>
            </a:r>
          </a:p>
          <a:p>
            <a:endParaRPr lang="en-GB" sz="1400" dirty="0">
              <a:cs typeface="Calibri"/>
            </a:endParaRPr>
          </a:p>
          <a:p>
            <a:r>
              <a:rPr lang="en-GB" sz="1400" dirty="0">
                <a:cs typeface="Calibri"/>
              </a:rPr>
              <a:t>Various skills building towards match play. </a:t>
            </a:r>
          </a:p>
          <a:p>
            <a:endParaRPr lang="en-GB" dirty="0">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5611983" y="5078758"/>
            <a:ext cx="2099297"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PSHE – Amazing Me!</a:t>
            </a:r>
          </a:p>
          <a:p>
            <a:r>
              <a:rPr lang="en-GB" sz="1400" dirty="0">
                <a:cs typeface="Calibri"/>
              </a:rPr>
              <a:t>Understanding that we are all different.</a:t>
            </a:r>
          </a:p>
          <a:p>
            <a:r>
              <a:rPr lang="en-GB" sz="1400" dirty="0">
                <a:cs typeface="Calibri"/>
              </a:rPr>
              <a:t>Developing strategies to cope with being different.</a:t>
            </a:r>
          </a:p>
        </p:txBody>
      </p:sp>
      <p:sp>
        <p:nvSpPr>
          <p:cNvPr id="25" name="TextBox 24">
            <a:extLst>
              <a:ext uri="{FF2B5EF4-FFF2-40B4-BE49-F238E27FC236}">
                <a16:creationId xmlns:a16="http://schemas.microsoft.com/office/drawing/2014/main" id="{6674A6BF-A454-3CF7-0092-1F46E8262323}"/>
              </a:ext>
            </a:extLst>
          </p:cNvPr>
          <p:cNvSpPr txBox="1"/>
          <p:nvPr/>
        </p:nvSpPr>
        <p:spPr>
          <a:xfrm>
            <a:off x="7873998" y="5148919"/>
            <a:ext cx="1763889"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Computing – Multi-media</a:t>
            </a:r>
          </a:p>
          <a:p>
            <a:r>
              <a:rPr lang="en-GB" sz="1400" dirty="0">
                <a:cs typeface="Calibri"/>
              </a:rPr>
              <a:t>Continuing our work with iMovie.</a:t>
            </a:r>
          </a:p>
          <a:p>
            <a:endParaRPr lang="en-GB" dirty="0"/>
          </a:p>
        </p:txBody>
      </p:sp>
      <p:sp>
        <p:nvSpPr>
          <p:cNvPr id="26" name="TextBox 25">
            <a:extLst>
              <a:ext uri="{FF2B5EF4-FFF2-40B4-BE49-F238E27FC236}">
                <a16:creationId xmlns:a16="http://schemas.microsoft.com/office/drawing/2014/main" id="{8E10AB42-B53B-270D-88E2-B781A00EC2A2}"/>
              </a:ext>
            </a:extLst>
          </p:cNvPr>
          <p:cNvSpPr txBox="1"/>
          <p:nvPr/>
        </p:nvSpPr>
        <p:spPr>
          <a:xfrm>
            <a:off x="9870281" y="5136886"/>
            <a:ext cx="1997160"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cs typeface="Calibri"/>
              </a:rPr>
              <a:t>Music – The Fresh Prince of Bel-Air</a:t>
            </a:r>
          </a:p>
          <a:p>
            <a:r>
              <a:rPr lang="en-GB" sz="1400" dirty="0">
                <a:cs typeface="Calibri"/>
              </a:rPr>
              <a:t>The structure of a piece of music.</a:t>
            </a:r>
          </a:p>
          <a:p>
            <a:r>
              <a:rPr lang="en-GB" sz="1400" dirty="0">
                <a:cs typeface="Calibri"/>
              </a:rPr>
              <a:t>Improvising rhythms.</a:t>
            </a:r>
          </a:p>
          <a:p>
            <a:r>
              <a:rPr lang="en-GB" sz="1400" dirty="0">
                <a:cs typeface="Calibri"/>
              </a:rPr>
              <a:t>Composing.</a:t>
            </a:r>
          </a:p>
        </p:txBody>
      </p:sp>
    </p:spTree>
    <p:extLst>
      <p:ext uri="{BB962C8B-B14F-4D97-AF65-F5344CB8AC3E}">
        <p14:creationId xmlns:p14="http://schemas.microsoft.com/office/powerpoint/2010/main" val="3854693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1337</TotalTime>
  <Words>497</Words>
  <Application>Microsoft Office PowerPoint</Application>
  <PresentationFormat>Widescreen</PresentationFormat>
  <Paragraphs>40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Sue Staniland</dc:creator>
  <cp:lastModifiedBy>Mrs Staniland</cp:lastModifiedBy>
  <cp:revision>11</cp:revision>
  <dcterms:created xsi:type="dcterms:W3CDTF">2023-01-04T17:27:46Z</dcterms:created>
  <dcterms:modified xsi:type="dcterms:W3CDTF">2023-01-06T13:37:55Z</dcterms:modified>
</cp:coreProperties>
</file>