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1"/>
  </p:sldMasterIdLst>
  <p:notesMasterIdLst>
    <p:notesMasterId r:id="rId32"/>
  </p:notesMasterIdLst>
  <p:handoutMasterIdLst>
    <p:handoutMasterId r:id="rId33"/>
  </p:handoutMasterIdLst>
  <p:sldIdLst>
    <p:sldId id="256" r:id="rId2"/>
    <p:sldId id="277" r:id="rId3"/>
    <p:sldId id="257" r:id="rId4"/>
    <p:sldId id="275" r:id="rId5"/>
    <p:sldId id="260" r:id="rId6"/>
    <p:sldId id="266" r:id="rId7"/>
    <p:sldId id="267" r:id="rId8"/>
    <p:sldId id="272" r:id="rId9"/>
    <p:sldId id="274" r:id="rId10"/>
    <p:sldId id="279" r:id="rId11"/>
    <p:sldId id="278" r:id="rId12"/>
    <p:sldId id="286" r:id="rId13"/>
    <p:sldId id="294" r:id="rId14"/>
    <p:sldId id="290" r:id="rId15"/>
    <p:sldId id="293" r:id="rId16"/>
    <p:sldId id="295" r:id="rId17"/>
    <p:sldId id="282" r:id="rId18"/>
    <p:sldId id="283" r:id="rId19"/>
    <p:sldId id="291" r:id="rId20"/>
    <p:sldId id="292" r:id="rId21"/>
    <p:sldId id="287" r:id="rId22"/>
    <p:sldId id="285" r:id="rId23"/>
    <p:sldId id="258" r:id="rId24"/>
    <p:sldId id="261" r:id="rId25"/>
    <p:sldId id="259" r:id="rId26"/>
    <p:sldId id="262" r:id="rId27"/>
    <p:sldId id="289" r:id="rId28"/>
    <p:sldId id="288" r:id="rId29"/>
    <p:sldId id="264" r:id="rId30"/>
    <p:sldId id="269" r:id="rId31"/>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97" autoAdjust="0"/>
    <p:restoredTop sz="94660"/>
  </p:normalViewPr>
  <p:slideViewPr>
    <p:cSldViewPr>
      <p:cViewPr varScale="1">
        <p:scale>
          <a:sx n="62" d="100"/>
          <a:sy n="62" d="100"/>
        </p:scale>
        <p:origin x="1512" y="5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7D1AAC8E-045F-4383-B96D-7E9DEC95865E}" type="datetimeFigureOut">
              <a:rPr lang="en-GB" smtClean="0"/>
              <a:t>30/11/2021</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E85F46B6-F21A-4EBD-960B-09A7DD4D709E}" type="slidenum">
              <a:rPr lang="en-GB" smtClean="0"/>
              <a:t>‹#›</a:t>
            </a:fld>
            <a:endParaRPr lang="en-GB"/>
          </a:p>
        </p:txBody>
      </p:sp>
    </p:spTree>
    <p:extLst>
      <p:ext uri="{BB962C8B-B14F-4D97-AF65-F5344CB8AC3E}">
        <p14:creationId xmlns:p14="http://schemas.microsoft.com/office/powerpoint/2010/main" val="154357721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BFE256D6-6CD0-4B7F-8555-95D75B913325}" type="datetimeFigureOut">
              <a:rPr lang="en-GB" smtClean="0"/>
              <a:pPr/>
              <a:t>30/11/2021</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C4D57E8E-014D-41C5-8E74-C13FE0EDE846}" type="slidenum">
              <a:rPr lang="en-GB" smtClean="0"/>
              <a:pPr/>
              <a:t>‹#›</a:t>
            </a:fld>
            <a:endParaRPr lang="en-GB"/>
          </a:p>
        </p:txBody>
      </p:sp>
    </p:spTree>
    <p:extLst>
      <p:ext uri="{BB962C8B-B14F-4D97-AF65-F5344CB8AC3E}">
        <p14:creationId xmlns:p14="http://schemas.microsoft.com/office/powerpoint/2010/main" val="37592860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4D57E8E-014D-41C5-8E74-C13FE0EDE846}" type="slidenum">
              <a:rPr lang="en-GB" smtClean="0"/>
              <a:pPr/>
              <a:t>5</a:t>
            </a:fld>
            <a:endParaRPr lang="en-GB"/>
          </a:p>
        </p:txBody>
      </p:sp>
    </p:spTree>
    <p:extLst>
      <p:ext uri="{BB962C8B-B14F-4D97-AF65-F5344CB8AC3E}">
        <p14:creationId xmlns:p14="http://schemas.microsoft.com/office/powerpoint/2010/main" val="20313294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C4D57E8E-014D-41C5-8E74-C13FE0EDE846}" type="slidenum">
              <a:rPr lang="en-GB" smtClean="0"/>
              <a:pPr/>
              <a:t>23</a:t>
            </a:fld>
            <a:endParaRPr lang="en-GB"/>
          </a:p>
        </p:txBody>
      </p:sp>
    </p:spTree>
    <p:extLst>
      <p:ext uri="{BB962C8B-B14F-4D97-AF65-F5344CB8AC3E}">
        <p14:creationId xmlns:p14="http://schemas.microsoft.com/office/powerpoint/2010/main" val="9351614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22" name="Group 21"/>
          <p:cNvGrpSpPr/>
          <p:nvPr/>
        </p:nvGrpSpPr>
        <p:grpSpPr>
          <a:xfrm>
            <a:off x="1" y="2717"/>
            <a:ext cx="9144783" cy="6857328"/>
            <a:chOff x="1" y="2717"/>
            <a:chExt cx="9144783" cy="6857328"/>
          </a:xfrm>
        </p:grpSpPr>
        <p:sp>
          <p:nvSpPr>
            <p:cNvPr id="20" name="Freeform 13"/>
            <p:cNvSpPr>
              <a:spLocks noEditPoints="1"/>
            </p:cNvSpPr>
            <p:nvPr/>
          </p:nvSpPr>
          <p:spPr bwMode="auto">
            <a:xfrm>
              <a:off x="2486653" y="1530278"/>
              <a:ext cx="3416819" cy="3351438"/>
            </a:xfrm>
            <a:custGeom>
              <a:avLst/>
              <a:gdLst/>
              <a:ahLst/>
              <a:cxnLst/>
              <a:rect l="0" t="0" r="r" b="b"/>
              <a:pathLst>
                <a:path w="1103" h="1082">
                  <a:moveTo>
                    <a:pt x="279" y="221"/>
                  </a:moveTo>
                  <a:cubicBezTo>
                    <a:pt x="288" y="178"/>
                    <a:pt x="282" y="164"/>
                    <a:pt x="253" y="151"/>
                  </a:cubicBezTo>
                  <a:cubicBezTo>
                    <a:pt x="235" y="143"/>
                    <a:pt x="220" y="147"/>
                    <a:pt x="208" y="163"/>
                  </a:cubicBezTo>
                  <a:cubicBezTo>
                    <a:pt x="196" y="180"/>
                    <a:pt x="197" y="211"/>
                    <a:pt x="211" y="227"/>
                  </a:cubicBezTo>
                  <a:cubicBezTo>
                    <a:pt x="226" y="244"/>
                    <a:pt x="238" y="243"/>
                    <a:pt x="279" y="221"/>
                  </a:cubicBezTo>
                  <a:close/>
                  <a:moveTo>
                    <a:pt x="325" y="781"/>
                  </a:moveTo>
                  <a:cubicBezTo>
                    <a:pt x="331" y="762"/>
                    <a:pt x="323" y="734"/>
                    <a:pt x="307" y="729"/>
                  </a:cubicBezTo>
                  <a:cubicBezTo>
                    <a:pt x="281" y="720"/>
                    <a:pt x="263" y="731"/>
                    <a:pt x="250" y="753"/>
                  </a:cubicBezTo>
                  <a:cubicBezTo>
                    <a:pt x="256" y="792"/>
                    <a:pt x="264" y="802"/>
                    <a:pt x="290" y="803"/>
                  </a:cubicBezTo>
                  <a:cubicBezTo>
                    <a:pt x="307" y="804"/>
                    <a:pt x="319" y="799"/>
                    <a:pt x="325" y="781"/>
                  </a:cubicBezTo>
                  <a:close/>
                  <a:moveTo>
                    <a:pt x="384" y="136"/>
                  </a:moveTo>
                  <a:cubicBezTo>
                    <a:pt x="404" y="142"/>
                    <a:pt x="434" y="125"/>
                    <a:pt x="440" y="106"/>
                  </a:cubicBezTo>
                  <a:cubicBezTo>
                    <a:pt x="445" y="87"/>
                    <a:pt x="427" y="60"/>
                    <a:pt x="405" y="54"/>
                  </a:cubicBezTo>
                  <a:cubicBezTo>
                    <a:pt x="385" y="48"/>
                    <a:pt x="366" y="60"/>
                    <a:pt x="361" y="83"/>
                  </a:cubicBezTo>
                  <a:cubicBezTo>
                    <a:pt x="355" y="106"/>
                    <a:pt x="365" y="131"/>
                    <a:pt x="384" y="136"/>
                  </a:cubicBezTo>
                  <a:close/>
                  <a:moveTo>
                    <a:pt x="214" y="539"/>
                  </a:moveTo>
                  <a:cubicBezTo>
                    <a:pt x="237" y="546"/>
                    <a:pt x="262" y="531"/>
                    <a:pt x="268" y="508"/>
                  </a:cubicBezTo>
                  <a:cubicBezTo>
                    <a:pt x="273" y="486"/>
                    <a:pt x="254" y="457"/>
                    <a:pt x="231" y="452"/>
                  </a:cubicBezTo>
                  <a:cubicBezTo>
                    <a:pt x="211" y="448"/>
                    <a:pt x="188" y="464"/>
                    <a:pt x="183" y="486"/>
                  </a:cubicBezTo>
                  <a:cubicBezTo>
                    <a:pt x="177" y="510"/>
                    <a:pt x="190" y="533"/>
                    <a:pt x="214" y="539"/>
                  </a:cubicBezTo>
                  <a:close/>
                  <a:moveTo>
                    <a:pt x="249" y="361"/>
                  </a:moveTo>
                  <a:cubicBezTo>
                    <a:pt x="245" y="372"/>
                    <a:pt x="240" y="385"/>
                    <a:pt x="236" y="395"/>
                  </a:cubicBezTo>
                  <a:cubicBezTo>
                    <a:pt x="255" y="415"/>
                    <a:pt x="273" y="423"/>
                    <a:pt x="297" y="405"/>
                  </a:cubicBezTo>
                  <a:cubicBezTo>
                    <a:pt x="301" y="359"/>
                    <a:pt x="297" y="355"/>
                    <a:pt x="249" y="361"/>
                  </a:cubicBezTo>
                  <a:close/>
                  <a:moveTo>
                    <a:pt x="368" y="320"/>
                  </a:moveTo>
                  <a:cubicBezTo>
                    <a:pt x="383" y="307"/>
                    <a:pt x="388" y="293"/>
                    <a:pt x="379" y="275"/>
                  </a:cubicBezTo>
                  <a:cubicBezTo>
                    <a:pt x="367" y="253"/>
                    <a:pt x="346" y="247"/>
                    <a:pt x="310" y="259"/>
                  </a:cubicBezTo>
                  <a:cubicBezTo>
                    <a:pt x="308" y="273"/>
                    <a:pt x="305" y="287"/>
                    <a:pt x="302" y="303"/>
                  </a:cubicBezTo>
                  <a:cubicBezTo>
                    <a:pt x="340" y="334"/>
                    <a:pt x="348" y="336"/>
                    <a:pt x="368" y="320"/>
                  </a:cubicBezTo>
                  <a:close/>
                  <a:moveTo>
                    <a:pt x="119" y="846"/>
                  </a:moveTo>
                  <a:cubicBezTo>
                    <a:pt x="107" y="862"/>
                    <a:pt x="110" y="885"/>
                    <a:pt x="126" y="901"/>
                  </a:cubicBezTo>
                  <a:cubicBezTo>
                    <a:pt x="142" y="916"/>
                    <a:pt x="160" y="921"/>
                    <a:pt x="181" y="911"/>
                  </a:cubicBezTo>
                  <a:cubicBezTo>
                    <a:pt x="205" y="898"/>
                    <a:pt x="208" y="883"/>
                    <a:pt x="196" y="836"/>
                  </a:cubicBezTo>
                  <a:cubicBezTo>
                    <a:pt x="154" y="822"/>
                    <a:pt x="134" y="825"/>
                    <a:pt x="119" y="846"/>
                  </a:cubicBezTo>
                  <a:close/>
                  <a:moveTo>
                    <a:pt x="227" y="613"/>
                  </a:moveTo>
                  <a:cubicBezTo>
                    <a:pt x="210" y="607"/>
                    <a:pt x="188" y="619"/>
                    <a:pt x="183" y="637"/>
                  </a:cubicBezTo>
                  <a:cubicBezTo>
                    <a:pt x="179" y="652"/>
                    <a:pt x="189" y="672"/>
                    <a:pt x="205" y="678"/>
                  </a:cubicBezTo>
                  <a:cubicBezTo>
                    <a:pt x="221" y="684"/>
                    <a:pt x="243" y="676"/>
                    <a:pt x="249" y="662"/>
                  </a:cubicBezTo>
                  <a:cubicBezTo>
                    <a:pt x="256" y="644"/>
                    <a:pt x="245" y="619"/>
                    <a:pt x="227" y="613"/>
                  </a:cubicBezTo>
                  <a:close/>
                  <a:moveTo>
                    <a:pt x="69" y="424"/>
                  </a:moveTo>
                  <a:cubicBezTo>
                    <a:pt x="44" y="416"/>
                    <a:pt x="17" y="434"/>
                    <a:pt x="7" y="465"/>
                  </a:cubicBezTo>
                  <a:cubicBezTo>
                    <a:pt x="0" y="488"/>
                    <a:pt x="18" y="521"/>
                    <a:pt x="41" y="528"/>
                  </a:cubicBezTo>
                  <a:cubicBezTo>
                    <a:pt x="63" y="534"/>
                    <a:pt x="101" y="509"/>
                    <a:pt x="108" y="483"/>
                  </a:cubicBezTo>
                  <a:cubicBezTo>
                    <a:pt x="114" y="461"/>
                    <a:pt x="95" y="432"/>
                    <a:pt x="69" y="424"/>
                  </a:cubicBezTo>
                  <a:close/>
                  <a:moveTo>
                    <a:pt x="119" y="355"/>
                  </a:moveTo>
                  <a:cubicBezTo>
                    <a:pt x="145" y="351"/>
                    <a:pt x="167" y="343"/>
                    <a:pt x="168" y="314"/>
                  </a:cubicBezTo>
                  <a:cubicBezTo>
                    <a:pt x="169" y="294"/>
                    <a:pt x="155" y="277"/>
                    <a:pt x="136" y="275"/>
                  </a:cubicBezTo>
                  <a:cubicBezTo>
                    <a:pt x="117" y="273"/>
                    <a:pt x="98" y="275"/>
                    <a:pt x="88" y="294"/>
                  </a:cubicBezTo>
                  <a:cubicBezTo>
                    <a:pt x="77" y="312"/>
                    <a:pt x="84" y="326"/>
                    <a:pt x="119" y="355"/>
                  </a:cubicBezTo>
                  <a:close/>
                  <a:moveTo>
                    <a:pt x="77" y="640"/>
                  </a:moveTo>
                  <a:cubicBezTo>
                    <a:pt x="58" y="633"/>
                    <a:pt x="29" y="644"/>
                    <a:pt x="21" y="662"/>
                  </a:cubicBezTo>
                  <a:cubicBezTo>
                    <a:pt x="12" y="686"/>
                    <a:pt x="27" y="712"/>
                    <a:pt x="56" y="722"/>
                  </a:cubicBezTo>
                  <a:cubicBezTo>
                    <a:pt x="79" y="730"/>
                    <a:pt x="95" y="722"/>
                    <a:pt x="102" y="698"/>
                  </a:cubicBezTo>
                  <a:cubicBezTo>
                    <a:pt x="109" y="676"/>
                    <a:pt x="97" y="649"/>
                    <a:pt x="77" y="640"/>
                  </a:cubicBezTo>
                  <a:close/>
                  <a:moveTo>
                    <a:pt x="755" y="137"/>
                  </a:moveTo>
                  <a:cubicBezTo>
                    <a:pt x="776" y="144"/>
                    <a:pt x="796" y="134"/>
                    <a:pt x="801" y="114"/>
                  </a:cubicBezTo>
                  <a:cubicBezTo>
                    <a:pt x="807" y="88"/>
                    <a:pt x="796" y="64"/>
                    <a:pt x="774" y="58"/>
                  </a:cubicBezTo>
                  <a:cubicBezTo>
                    <a:pt x="753" y="52"/>
                    <a:pt x="727" y="67"/>
                    <a:pt x="721" y="89"/>
                  </a:cubicBezTo>
                  <a:cubicBezTo>
                    <a:pt x="716" y="108"/>
                    <a:pt x="731" y="129"/>
                    <a:pt x="755" y="137"/>
                  </a:cubicBezTo>
                  <a:close/>
                  <a:moveTo>
                    <a:pt x="745" y="301"/>
                  </a:moveTo>
                  <a:cubicBezTo>
                    <a:pt x="751" y="315"/>
                    <a:pt x="758" y="330"/>
                    <a:pt x="764" y="344"/>
                  </a:cubicBezTo>
                  <a:cubicBezTo>
                    <a:pt x="802" y="350"/>
                    <a:pt x="817" y="344"/>
                    <a:pt x="827" y="320"/>
                  </a:cubicBezTo>
                  <a:cubicBezTo>
                    <a:pt x="835" y="301"/>
                    <a:pt x="829" y="287"/>
                    <a:pt x="813" y="277"/>
                  </a:cubicBezTo>
                  <a:cubicBezTo>
                    <a:pt x="793" y="265"/>
                    <a:pt x="768" y="274"/>
                    <a:pt x="745" y="301"/>
                  </a:cubicBezTo>
                  <a:close/>
                  <a:moveTo>
                    <a:pt x="762" y="529"/>
                  </a:moveTo>
                  <a:cubicBezTo>
                    <a:pt x="743" y="523"/>
                    <a:pt x="732" y="532"/>
                    <a:pt x="725" y="559"/>
                  </a:cubicBezTo>
                  <a:cubicBezTo>
                    <a:pt x="718" y="584"/>
                    <a:pt x="725" y="600"/>
                    <a:pt x="746" y="607"/>
                  </a:cubicBezTo>
                  <a:cubicBezTo>
                    <a:pt x="764" y="612"/>
                    <a:pt x="790" y="599"/>
                    <a:pt x="796" y="582"/>
                  </a:cubicBezTo>
                  <a:cubicBezTo>
                    <a:pt x="801" y="563"/>
                    <a:pt x="783" y="535"/>
                    <a:pt x="762" y="529"/>
                  </a:cubicBezTo>
                  <a:close/>
                  <a:moveTo>
                    <a:pt x="841" y="582"/>
                  </a:moveTo>
                  <a:cubicBezTo>
                    <a:pt x="848" y="599"/>
                    <a:pt x="878" y="618"/>
                    <a:pt x="898" y="611"/>
                  </a:cubicBezTo>
                  <a:cubicBezTo>
                    <a:pt x="911" y="608"/>
                    <a:pt x="925" y="595"/>
                    <a:pt x="929" y="583"/>
                  </a:cubicBezTo>
                  <a:cubicBezTo>
                    <a:pt x="937" y="563"/>
                    <a:pt x="916" y="543"/>
                    <a:pt x="872" y="526"/>
                  </a:cubicBezTo>
                  <a:cubicBezTo>
                    <a:pt x="838" y="549"/>
                    <a:pt x="833" y="559"/>
                    <a:pt x="841" y="582"/>
                  </a:cubicBezTo>
                  <a:close/>
                  <a:moveTo>
                    <a:pt x="913" y="246"/>
                  </a:moveTo>
                  <a:cubicBezTo>
                    <a:pt x="932" y="246"/>
                    <a:pt x="949" y="227"/>
                    <a:pt x="950" y="206"/>
                  </a:cubicBezTo>
                  <a:cubicBezTo>
                    <a:pt x="952" y="178"/>
                    <a:pt x="941" y="168"/>
                    <a:pt x="901" y="158"/>
                  </a:cubicBezTo>
                  <a:cubicBezTo>
                    <a:pt x="888" y="165"/>
                    <a:pt x="875" y="173"/>
                    <a:pt x="861" y="182"/>
                  </a:cubicBezTo>
                  <a:cubicBezTo>
                    <a:pt x="870" y="228"/>
                    <a:pt x="887" y="248"/>
                    <a:pt x="913" y="246"/>
                  </a:cubicBezTo>
                  <a:close/>
                  <a:moveTo>
                    <a:pt x="1010" y="410"/>
                  </a:moveTo>
                  <a:cubicBezTo>
                    <a:pt x="1038" y="423"/>
                    <a:pt x="1058" y="407"/>
                    <a:pt x="1080" y="385"/>
                  </a:cubicBezTo>
                  <a:cubicBezTo>
                    <a:pt x="1073" y="367"/>
                    <a:pt x="1066" y="349"/>
                    <a:pt x="1059" y="331"/>
                  </a:cubicBezTo>
                  <a:cubicBezTo>
                    <a:pt x="1011" y="330"/>
                    <a:pt x="995" y="336"/>
                    <a:pt x="989" y="354"/>
                  </a:cubicBezTo>
                  <a:cubicBezTo>
                    <a:pt x="982" y="373"/>
                    <a:pt x="992" y="402"/>
                    <a:pt x="1010" y="410"/>
                  </a:cubicBezTo>
                  <a:close/>
                  <a:moveTo>
                    <a:pt x="697" y="443"/>
                  </a:moveTo>
                  <a:cubicBezTo>
                    <a:pt x="708" y="435"/>
                    <a:pt x="718" y="426"/>
                    <a:pt x="727" y="420"/>
                  </a:cubicBezTo>
                  <a:cubicBezTo>
                    <a:pt x="729" y="389"/>
                    <a:pt x="713" y="376"/>
                    <a:pt x="689" y="375"/>
                  </a:cubicBezTo>
                  <a:cubicBezTo>
                    <a:pt x="672" y="375"/>
                    <a:pt x="666" y="388"/>
                    <a:pt x="663" y="403"/>
                  </a:cubicBezTo>
                  <a:cubicBezTo>
                    <a:pt x="658" y="430"/>
                    <a:pt x="673" y="438"/>
                    <a:pt x="697" y="443"/>
                  </a:cubicBezTo>
                  <a:close/>
                  <a:moveTo>
                    <a:pt x="649" y="699"/>
                  </a:moveTo>
                  <a:cubicBezTo>
                    <a:pt x="686" y="723"/>
                    <a:pt x="701" y="724"/>
                    <a:pt x="713" y="704"/>
                  </a:cubicBezTo>
                  <a:cubicBezTo>
                    <a:pt x="726" y="683"/>
                    <a:pt x="719" y="666"/>
                    <a:pt x="688" y="646"/>
                  </a:cubicBezTo>
                  <a:cubicBezTo>
                    <a:pt x="659" y="652"/>
                    <a:pt x="648" y="672"/>
                    <a:pt x="649" y="699"/>
                  </a:cubicBezTo>
                  <a:close/>
                  <a:moveTo>
                    <a:pt x="549" y="766"/>
                  </a:moveTo>
                  <a:cubicBezTo>
                    <a:pt x="558" y="765"/>
                    <a:pt x="573" y="753"/>
                    <a:pt x="573" y="746"/>
                  </a:cubicBezTo>
                  <a:cubicBezTo>
                    <a:pt x="574" y="732"/>
                    <a:pt x="570" y="714"/>
                    <a:pt x="561" y="706"/>
                  </a:cubicBezTo>
                  <a:cubicBezTo>
                    <a:pt x="544" y="693"/>
                    <a:pt x="531" y="709"/>
                    <a:pt x="517" y="724"/>
                  </a:cubicBezTo>
                  <a:cubicBezTo>
                    <a:pt x="522" y="745"/>
                    <a:pt x="521" y="769"/>
                    <a:pt x="549" y="766"/>
                  </a:cubicBezTo>
                  <a:close/>
                  <a:moveTo>
                    <a:pt x="416" y="221"/>
                  </a:moveTo>
                  <a:cubicBezTo>
                    <a:pt x="408" y="243"/>
                    <a:pt x="427" y="253"/>
                    <a:pt x="450" y="264"/>
                  </a:cubicBezTo>
                  <a:cubicBezTo>
                    <a:pt x="461" y="250"/>
                    <a:pt x="472" y="237"/>
                    <a:pt x="480" y="226"/>
                  </a:cubicBezTo>
                  <a:cubicBezTo>
                    <a:pt x="475" y="206"/>
                    <a:pt x="471" y="186"/>
                    <a:pt x="448" y="193"/>
                  </a:cubicBezTo>
                  <a:cubicBezTo>
                    <a:pt x="435" y="197"/>
                    <a:pt x="421" y="209"/>
                    <a:pt x="416" y="221"/>
                  </a:cubicBezTo>
                  <a:close/>
                  <a:moveTo>
                    <a:pt x="722" y="235"/>
                  </a:moveTo>
                  <a:cubicBezTo>
                    <a:pt x="730" y="216"/>
                    <a:pt x="721" y="202"/>
                    <a:pt x="702" y="196"/>
                  </a:cubicBezTo>
                  <a:cubicBezTo>
                    <a:pt x="659" y="213"/>
                    <a:pt x="658" y="215"/>
                    <a:pt x="669" y="256"/>
                  </a:cubicBezTo>
                  <a:cubicBezTo>
                    <a:pt x="691" y="261"/>
                    <a:pt x="712" y="259"/>
                    <a:pt x="722" y="235"/>
                  </a:cubicBezTo>
                  <a:close/>
                  <a:moveTo>
                    <a:pt x="542" y="979"/>
                  </a:moveTo>
                  <a:cubicBezTo>
                    <a:pt x="528" y="980"/>
                    <a:pt x="514" y="981"/>
                    <a:pt x="494" y="982"/>
                  </a:cubicBezTo>
                  <a:cubicBezTo>
                    <a:pt x="489" y="997"/>
                    <a:pt x="480" y="1014"/>
                    <a:pt x="478" y="1031"/>
                  </a:cubicBezTo>
                  <a:cubicBezTo>
                    <a:pt x="476" y="1058"/>
                    <a:pt x="501" y="1082"/>
                    <a:pt x="527" y="1082"/>
                  </a:cubicBezTo>
                  <a:cubicBezTo>
                    <a:pt x="550" y="1082"/>
                    <a:pt x="569" y="1058"/>
                    <a:pt x="569" y="1030"/>
                  </a:cubicBezTo>
                  <a:cubicBezTo>
                    <a:pt x="568" y="1008"/>
                    <a:pt x="561" y="990"/>
                    <a:pt x="542" y="979"/>
                  </a:cubicBezTo>
                  <a:close/>
                  <a:moveTo>
                    <a:pt x="891" y="447"/>
                  </a:moveTo>
                  <a:cubicBezTo>
                    <a:pt x="900" y="434"/>
                    <a:pt x="900" y="421"/>
                    <a:pt x="889" y="409"/>
                  </a:cubicBezTo>
                  <a:cubicBezTo>
                    <a:pt x="877" y="396"/>
                    <a:pt x="863" y="389"/>
                    <a:pt x="845" y="398"/>
                  </a:cubicBezTo>
                  <a:cubicBezTo>
                    <a:pt x="822" y="411"/>
                    <a:pt x="814" y="430"/>
                    <a:pt x="825" y="458"/>
                  </a:cubicBezTo>
                  <a:cubicBezTo>
                    <a:pt x="863" y="470"/>
                    <a:pt x="879" y="467"/>
                    <a:pt x="891" y="447"/>
                  </a:cubicBezTo>
                  <a:close/>
                  <a:moveTo>
                    <a:pt x="783" y="746"/>
                  </a:moveTo>
                  <a:cubicBezTo>
                    <a:pt x="745" y="767"/>
                    <a:pt x="731" y="783"/>
                    <a:pt x="742" y="802"/>
                  </a:cubicBezTo>
                  <a:cubicBezTo>
                    <a:pt x="750" y="815"/>
                    <a:pt x="767" y="828"/>
                    <a:pt x="783" y="832"/>
                  </a:cubicBezTo>
                  <a:cubicBezTo>
                    <a:pt x="802" y="836"/>
                    <a:pt x="811" y="816"/>
                    <a:pt x="817" y="801"/>
                  </a:cubicBezTo>
                  <a:cubicBezTo>
                    <a:pt x="825" y="782"/>
                    <a:pt x="811" y="763"/>
                    <a:pt x="783" y="746"/>
                  </a:cubicBezTo>
                  <a:close/>
                  <a:moveTo>
                    <a:pt x="627" y="30"/>
                  </a:moveTo>
                  <a:cubicBezTo>
                    <a:pt x="624" y="13"/>
                    <a:pt x="592" y="0"/>
                    <a:pt x="573" y="3"/>
                  </a:cubicBezTo>
                  <a:cubicBezTo>
                    <a:pt x="553" y="7"/>
                    <a:pt x="543" y="18"/>
                    <a:pt x="542" y="38"/>
                  </a:cubicBezTo>
                  <a:cubicBezTo>
                    <a:pt x="541" y="59"/>
                    <a:pt x="540" y="80"/>
                    <a:pt x="538" y="104"/>
                  </a:cubicBezTo>
                  <a:cubicBezTo>
                    <a:pt x="556" y="107"/>
                    <a:pt x="565" y="108"/>
                    <a:pt x="574" y="110"/>
                  </a:cubicBezTo>
                  <a:cubicBezTo>
                    <a:pt x="596" y="115"/>
                    <a:pt x="616" y="106"/>
                    <a:pt x="624" y="88"/>
                  </a:cubicBezTo>
                  <a:cubicBezTo>
                    <a:pt x="631" y="71"/>
                    <a:pt x="631" y="49"/>
                    <a:pt x="627" y="30"/>
                  </a:cubicBezTo>
                  <a:close/>
                  <a:moveTo>
                    <a:pt x="668" y="583"/>
                  </a:moveTo>
                  <a:cubicBezTo>
                    <a:pt x="679" y="562"/>
                    <a:pt x="689" y="544"/>
                    <a:pt x="670" y="530"/>
                  </a:cubicBezTo>
                  <a:cubicBezTo>
                    <a:pt x="663" y="524"/>
                    <a:pt x="649" y="522"/>
                    <a:pt x="641" y="526"/>
                  </a:cubicBezTo>
                  <a:cubicBezTo>
                    <a:pt x="618" y="537"/>
                    <a:pt x="621" y="556"/>
                    <a:pt x="629" y="581"/>
                  </a:cubicBezTo>
                  <a:cubicBezTo>
                    <a:pt x="642" y="582"/>
                    <a:pt x="656" y="582"/>
                    <a:pt x="668" y="583"/>
                  </a:cubicBezTo>
                  <a:close/>
                  <a:moveTo>
                    <a:pt x="685" y="875"/>
                  </a:moveTo>
                  <a:cubicBezTo>
                    <a:pt x="695" y="852"/>
                    <a:pt x="685" y="837"/>
                    <a:pt x="663" y="824"/>
                  </a:cubicBezTo>
                  <a:cubicBezTo>
                    <a:pt x="653" y="828"/>
                    <a:pt x="640" y="834"/>
                    <a:pt x="627" y="839"/>
                  </a:cubicBezTo>
                  <a:cubicBezTo>
                    <a:pt x="628" y="860"/>
                    <a:pt x="619" y="883"/>
                    <a:pt x="646" y="890"/>
                  </a:cubicBezTo>
                  <a:cubicBezTo>
                    <a:pt x="661" y="893"/>
                    <a:pt x="678" y="892"/>
                    <a:pt x="685" y="875"/>
                  </a:cubicBezTo>
                  <a:close/>
                  <a:moveTo>
                    <a:pt x="742" y="973"/>
                  </a:moveTo>
                  <a:cubicBezTo>
                    <a:pt x="726" y="961"/>
                    <a:pt x="709" y="960"/>
                    <a:pt x="691" y="973"/>
                  </a:cubicBezTo>
                  <a:cubicBezTo>
                    <a:pt x="668" y="991"/>
                    <a:pt x="666" y="1002"/>
                    <a:pt x="684" y="1047"/>
                  </a:cubicBezTo>
                  <a:cubicBezTo>
                    <a:pt x="723" y="1056"/>
                    <a:pt x="735" y="1052"/>
                    <a:pt x="747" y="1028"/>
                  </a:cubicBezTo>
                  <a:cubicBezTo>
                    <a:pt x="757" y="1007"/>
                    <a:pt x="756" y="982"/>
                    <a:pt x="742" y="973"/>
                  </a:cubicBezTo>
                  <a:close/>
                  <a:moveTo>
                    <a:pt x="1000" y="718"/>
                  </a:moveTo>
                  <a:cubicBezTo>
                    <a:pt x="978" y="712"/>
                    <a:pt x="953" y="728"/>
                    <a:pt x="947" y="750"/>
                  </a:cubicBezTo>
                  <a:cubicBezTo>
                    <a:pt x="941" y="770"/>
                    <a:pt x="954" y="788"/>
                    <a:pt x="977" y="794"/>
                  </a:cubicBezTo>
                  <a:cubicBezTo>
                    <a:pt x="1004" y="801"/>
                    <a:pt x="1023" y="792"/>
                    <a:pt x="1027" y="770"/>
                  </a:cubicBezTo>
                  <a:cubicBezTo>
                    <a:pt x="1032" y="748"/>
                    <a:pt x="1019" y="723"/>
                    <a:pt x="1000" y="718"/>
                  </a:cubicBezTo>
                  <a:close/>
                  <a:moveTo>
                    <a:pt x="1062" y="542"/>
                  </a:moveTo>
                  <a:cubicBezTo>
                    <a:pt x="1021" y="541"/>
                    <a:pt x="1011" y="545"/>
                    <a:pt x="1003" y="570"/>
                  </a:cubicBezTo>
                  <a:cubicBezTo>
                    <a:pt x="993" y="599"/>
                    <a:pt x="999" y="610"/>
                    <a:pt x="1041" y="634"/>
                  </a:cubicBezTo>
                  <a:cubicBezTo>
                    <a:pt x="1099" y="611"/>
                    <a:pt x="1103" y="592"/>
                    <a:pt x="1062" y="542"/>
                  </a:cubicBezTo>
                  <a:close/>
                  <a:moveTo>
                    <a:pt x="833" y="908"/>
                  </a:moveTo>
                  <a:cubicBezTo>
                    <a:pt x="837" y="935"/>
                    <a:pt x="855" y="947"/>
                    <a:pt x="880" y="949"/>
                  </a:cubicBezTo>
                  <a:cubicBezTo>
                    <a:pt x="912" y="951"/>
                    <a:pt x="925" y="929"/>
                    <a:pt x="940" y="893"/>
                  </a:cubicBezTo>
                  <a:cubicBezTo>
                    <a:pt x="934" y="885"/>
                    <a:pt x="926" y="871"/>
                    <a:pt x="920" y="862"/>
                  </a:cubicBezTo>
                  <a:cubicBezTo>
                    <a:pt x="866" y="850"/>
                    <a:pt x="845" y="872"/>
                    <a:pt x="833" y="908"/>
                  </a:cubicBezTo>
                  <a:close/>
                  <a:moveTo>
                    <a:pt x="877" y="730"/>
                  </a:moveTo>
                  <a:cubicBezTo>
                    <a:pt x="896" y="723"/>
                    <a:pt x="900" y="708"/>
                    <a:pt x="899" y="687"/>
                  </a:cubicBezTo>
                  <a:cubicBezTo>
                    <a:pt x="883" y="669"/>
                    <a:pt x="865" y="660"/>
                    <a:pt x="845" y="672"/>
                  </a:cubicBezTo>
                  <a:cubicBezTo>
                    <a:pt x="828" y="682"/>
                    <a:pt x="825" y="700"/>
                    <a:pt x="829" y="719"/>
                  </a:cubicBezTo>
                  <a:cubicBezTo>
                    <a:pt x="842" y="738"/>
                    <a:pt x="858" y="738"/>
                    <a:pt x="877" y="730"/>
                  </a:cubicBezTo>
                  <a:close/>
                  <a:moveTo>
                    <a:pt x="577" y="300"/>
                  </a:moveTo>
                  <a:cubicBezTo>
                    <a:pt x="560" y="296"/>
                    <a:pt x="542" y="309"/>
                    <a:pt x="536" y="329"/>
                  </a:cubicBezTo>
                  <a:cubicBezTo>
                    <a:pt x="530" y="347"/>
                    <a:pt x="540" y="365"/>
                    <a:pt x="561" y="371"/>
                  </a:cubicBezTo>
                  <a:cubicBezTo>
                    <a:pt x="578" y="376"/>
                    <a:pt x="598" y="363"/>
                    <a:pt x="602" y="344"/>
                  </a:cubicBezTo>
                  <a:cubicBezTo>
                    <a:pt x="606" y="328"/>
                    <a:pt x="592" y="304"/>
                    <a:pt x="577" y="300"/>
                  </a:cubicBezTo>
                  <a:close/>
                  <a:moveTo>
                    <a:pt x="411" y="806"/>
                  </a:moveTo>
                  <a:cubicBezTo>
                    <a:pt x="399" y="805"/>
                    <a:pt x="380" y="807"/>
                    <a:pt x="374" y="815"/>
                  </a:cubicBezTo>
                  <a:cubicBezTo>
                    <a:pt x="358" y="836"/>
                    <a:pt x="369" y="856"/>
                    <a:pt x="388" y="870"/>
                  </a:cubicBezTo>
                  <a:cubicBezTo>
                    <a:pt x="413" y="869"/>
                    <a:pt x="432" y="861"/>
                    <a:pt x="435" y="835"/>
                  </a:cubicBezTo>
                  <a:cubicBezTo>
                    <a:pt x="437" y="818"/>
                    <a:pt x="426" y="807"/>
                    <a:pt x="411" y="806"/>
                  </a:cubicBezTo>
                  <a:close/>
                  <a:moveTo>
                    <a:pt x="457" y="519"/>
                  </a:moveTo>
                  <a:cubicBezTo>
                    <a:pt x="460" y="534"/>
                    <a:pt x="463" y="550"/>
                    <a:pt x="467" y="570"/>
                  </a:cubicBezTo>
                  <a:cubicBezTo>
                    <a:pt x="486" y="562"/>
                    <a:pt x="501" y="555"/>
                    <a:pt x="515" y="549"/>
                  </a:cubicBezTo>
                  <a:cubicBezTo>
                    <a:pt x="502" y="498"/>
                    <a:pt x="496" y="495"/>
                    <a:pt x="457" y="519"/>
                  </a:cubicBezTo>
                  <a:close/>
                  <a:moveTo>
                    <a:pt x="407" y="342"/>
                  </a:moveTo>
                  <a:cubicBezTo>
                    <a:pt x="387" y="352"/>
                    <a:pt x="388" y="376"/>
                    <a:pt x="411" y="405"/>
                  </a:cubicBezTo>
                  <a:cubicBezTo>
                    <a:pt x="450" y="384"/>
                    <a:pt x="459" y="371"/>
                    <a:pt x="447" y="351"/>
                  </a:cubicBezTo>
                  <a:cubicBezTo>
                    <a:pt x="437" y="335"/>
                    <a:pt x="422" y="334"/>
                    <a:pt x="407" y="342"/>
                  </a:cubicBezTo>
                  <a:close/>
                  <a:moveTo>
                    <a:pt x="400" y="523"/>
                  </a:moveTo>
                  <a:cubicBezTo>
                    <a:pt x="403" y="513"/>
                    <a:pt x="398" y="496"/>
                    <a:pt x="390" y="487"/>
                  </a:cubicBezTo>
                  <a:cubicBezTo>
                    <a:pt x="378" y="470"/>
                    <a:pt x="358" y="475"/>
                    <a:pt x="345" y="485"/>
                  </a:cubicBezTo>
                  <a:cubicBezTo>
                    <a:pt x="325" y="500"/>
                    <a:pt x="326" y="522"/>
                    <a:pt x="340" y="545"/>
                  </a:cubicBezTo>
                  <a:cubicBezTo>
                    <a:pt x="367" y="551"/>
                    <a:pt x="391" y="550"/>
                    <a:pt x="400" y="523"/>
                  </a:cubicBezTo>
                  <a:close/>
                  <a:moveTo>
                    <a:pt x="544" y="199"/>
                  </a:moveTo>
                  <a:cubicBezTo>
                    <a:pt x="529" y="217"/>
                    <a:pt x="535" y="229"/>
                    <a:pt x="569" y="256"/>
                  </a:cubicBezTo>
                  <a:cubicBezTo>
                    <a:pt x="610" y="246"/>
                    <a:pt x="612" y="243"/>
                    <a:pt x="612" y="201"/>
                  </a:cubicBezTo>
                  <a:cubicBezTo>
                    <a:pt x="579" y="179"/>
                    <a:pt x="560" y="179"/>
                    <a:pt x="544" y="199"/>
                  </a:cubicBezTo>
                  <a:close/>
                  <a:moveTo>
                    <a:pt x="371" y="651"/>
                  </a:moveTo>
                  <a:cubicBezTo>
                    <a:pt x="372" y="698"/>
                    <a:pt x="377" y="708"/>
                    <a:pt x="399" y="708"/>
                  </a:cubicBezTo>
                  <a:cubicBezTo>
                    <a:pt x="424" y="707"/>
                    <a:pt x="431" y="689"/>
                    <a:pt x="427" y="640"/>
                  </a:cubicBezTo>
                  <a:cubicBezTo>
                    <a:pt x="405" y="638"/>
                    <a:pt x="385" y="628"/>
                    <a:pt x="371" y="651"/>
                  </a:cubicBezTo>
                  <a:close/>
                  <a:moveTo>
                    <a:pt x="288" y="962"/>
                  </a:moveTo>
                  <a:cubicBezTo>
                    <a:pt x="285" y="977"/>
                    <a:pt x="282" y="993"/>
                    <a:pt x="279" y="1008"/>
                  </a:cubicBezTo>
                  <a:cubicBezTo>
                    <a:pt x="305" y="1037"/>
                    <a:pt x="320" y="1041"/>
                    <a:pt x="342" y="1026"/>
                  </a:cubicBezTo>
                  <a:cubicBezTo>
                    <a:pt x="362" y="1012"/>
                    <a:pt x="368" y="991"/>
                    <a:pt x="357" y="974"/>
                  </a:cubicBezTo>
                  <a:cubicBezTo>
                    <a:pt x="341" y="949"/>
                    <a:pt x="326" y="946"/>
                    <a:pt x="288" y="962"/>
                  </a:cubicBezTo>
                  <a:close/>
                  <a:moveTo>
                    <a:pt x="587" y="446"/>
                  </a:moveTo>
                  <a:cubicBezTo>
                    <a:pt x="579" y="440"/>
                    <a:pt x="560" y="438"/>
                    <a:pt x="551" y="443"/>
                  </a:cubicBezTo>
                  <a:cubicBezTo>
                    <a:pt x="536" y="450"/>
                    <a:pt x="540" y="468"/>
                    <a:pt x="562" y="493"/>
                  </a:cubicBezTo>
                  <a:cubicBezTo>
                    <a:pt x="591" y="477"/>
                    <a:pt x="601" y="458"/>
                    <a:pt x="587" y="446"/>
                  </a:cubicBezTo>
                  <a:close/>
                  <a:moveTo>
                    <a:pt x="565" y="605"/>
                  </a:moveTo>
                  <a:cubicBezTo>
                    <a:pt x="551" y="598"/>
                    <a:pt x="538" y="605"/>
                    <a:pt x="533" y="621"/>
                  </a:cubicBezTo>
                  <a:cubicBezTo>
                    <a:pt x="529" y="636"/>
                    <a:pt x="534" y="648"/>
                    <a:pt x="548" y="649"/>
                  </a:cubicBezTo>
                  <a:cubicBezTo>
                    <a:pt x="558" y="650"/>
                    <a:pt x="569" y="644"/>
                    <a:pt x="587" y="638"/>
                  </a:cubicBezTo>
                  <a:cubicBezTo>
                    <a:pt x="577" y="622"/>
                    <a:pt x="573" y="608"/>
                    <a:pt x="565" y="605"/>
                  </a:cubicBezTo>
                  <a:close/>
                  <a:moveTo>
                    <a:pt x="499" y="863"/>
                  </a:moveTo>
                  <a:cubicBezTo>
                    <a:pt x="494" y="881"/>
                    <a:pt x="494" y="900"/>
                    <a:pt x="514" y="911"/>
                  </a:cubicBezTo>
                  <a:cubicBezTo>
                    <a:pt x="529" y="919"/>
                    <a:pt x="545" y="931"/>
                    <a:pt x="560" y="916"/>
                  </a:cubicBezTo>
                  <a:cubicBezTo>
                    <a:pt x="585" y="892"/>
                    <a:pt x="572" y="866"/>
                    <a:pt x="560" y="838"/>
                  </a:cubicBezTo>
                  <a:cubicBezTo>
                    <a:pt x="531" y="835"/>
                    <a:pt x="508" y="836"/>
                    <a:pt x="499" y="863"/>
                  </a:cubicBezTo>
                  <a:close/>
                </a:path>
              </a:pathLst>
            </a:custGeom>
            <a:solidFill>
              <a:schemeClr val="accent3"/>
            </a:solidFill>
            <a:ln>
              <a:noFill/>
            </a:ln>
          </p:spPr>
        </p:sp>
        <p:sp>
          <p:nvSpPr>
            <p:cNvPr id="15" name="Freeform 9"/>
            <p:cNvSpPr>
              <a:spLocks noEditPoints="1"/>
            </p:cNvSpPr>
            <p:nvPr/>
          </p:nvSpPr>
          <p:spPr bwMode="auto">
            <a:xfrm>
              <a:off x="415689" y="2717"/>
              <a:ext cx="8729095" cy="6857328"/>
            </a:xfrm>
            <a:custGeom>
              <a:avLst/>
              <a:gdLst/>
              <a:ahLst/>
              <a:cxnLst/>
              <a:rect l="0" t="0" r="r" b="b"/>
              <a:pathLst>
                <a:path w="2749" h="2159">
                  <a:moveTo>
                    <a:pt x="200" y="56"/>
                  </a:moveTo>
                  <a:cubicBezTo>
                    <a:pt x="208" y="50"/>
                    <a:pt x="216" y="44"/>
                    <a:pt x="227" y="34"/>
                  </a:cubicBezTo>
                  <a:cubicBezTo>
                    <a:pt x="223" y="23"/>
                    <a:pt x="221" y="11"/>
                    <a:pt x="215" y="0"/>
                  </a:cubicBezTo>
                  <a:cubicBezTo>
                    <a:pt x="158" y="0"/>
                    <a:pt x="158" y="0"/>
                    <a:pt x="158" y="0"/>
                  </a:cubicBezTo>
                  <a:cubicBezTo>
                    <a:pt x="152" y="11"/>
                    <a:pt x="154" y="27"/>
                    <a:pt x="163" y="39"/>
                  </a:cubicBezTo>
                  <a:cubicBezTo>
                    <a:pt x="173" y="51"/>
                    <a:pt x="185" y="58"/>
                    <a:pt x="200" y="56"/>
                  </a:cubicBezTo>
                  <a:close/>
                  <a:moveTo>
                    <a:pt x="155" y="420"/>
                  </a:moveTo>
                  <a:cubicBezTo>
                    <a:pt x="149" y="428"/>
                    <a:pt x="147" y="441"/>
                    <a:pt x="149" y="450"/>
                  </a:cubicBezTo>
                  <a:cubicBezTo>
                    <a:pt x="153" y="465"/>
                    <a:pt x="174" y="467"/>
                    <a:pt x="206" y="458"/>
                  </a:cubicBezTo>
                  <a:cubicBezTo>
                    <a:pt x="216" y="430"/>
                    <a:pt x="215" y="422"/>
                    <a:pt x="200" y="413"/>
                  </a:cubicBezTo>
                  <a:cubicBezTo>
                    <a:pt x="189" y="405"/>
                    <a:pt x="164" y="408"/>
                    <a:pt x="155" y="420"/>
                  </a:cubicBezTo>
                  <a:close/>
                  <a:moveTo>
                    <a:pt x="89" y="146"/>
                  </a:moveTo>
                  <a:cubicBezTo>
                    <a:pt x="103" y="146"/>
                    <a:pt x="113" y="139"/>
                    <a:pt x="118" y="124"/>
                  </a:cubicBezTo>
                  <a:cubicBezTo>
                    <a:pt x="123" y="104"/>
                    <a:pt x="119" y="97"/>
                    <a:pt x="90" y="78"/>
                  </a:cubicBezTo>
                  <a:cubicBezTo>
                    <a:pt x="64" y="90"/>
                    <a:pt x="59" y="98"/>
                    <a:pt x="62" y="117"/>
                  </a:cubicBezTo>
                  <a:cubicBezTo>
                    <a:pt x="65" y="133"/>
                    <a:pt x="77" y="147"/>
                    <a:pt x="89" y="146"/>
                  </a:cubicBezTo>
                  <a:close/>
                  <a:moveTo>
                    <a:pt x="299" y="337"/>
                  </a:moveTo>
                  <a:cubicBezTo>
                    <a:pt x="302" y="354"/>
                    <a:pt x="304" y="368"/>
                    <a:pt x="321" y="368"/>
                  </a:cubicBezTo>
                  <a:cubicBezTo>
                    <a:pt x="327" y="369"/>
                    <a:pt x="336" y="364"/>
                    <a:pt x="339" y="358"/>
                  </a:cubicBezTo>
                  <a:cubicBezTo>
                    <a:pt x="347" y="342"/>
                    <a:pt x="337" y="332"/>
                    <a:pt x="322" y="322"/>
                  </a:cubicBezTo>
                  <a:cubicBezTo>
                    <a:pt x="314" y="327"/>
                    <a:pt x="306" y="332"/>
                    <a:pt x="299" y="337"/>
                  </a:cubicBezTo>
                  <a:close/>
                  <a:moveTo>
                    <a:pt x="119" y="277"/>
                  </a:moveTo>
                  <a:cubicBezTo>
                    <a:pt x="123" y="291"/>
                    <a:pt x="139" y="296"/>
                    <a:pt x="163" y="293"/>
                  </a:cubicBezTo>
                  <a:cubicBezTo>
                    <a:pt x="175" y="265"/>
                    <a:pt x="177" y="250"/>
                    <a:pt x="162" y="244"/>
                  </a:cubicBezTo>
                  <a:cubicBezTo>
                    <a:pt x="152" y="239"/>
                    <a:pt x="137" y="240"/>
                    <a:pt x="126" y="244"/>
                  </a:cubicBezTo>
                  <a:cubicBezTo>
                    <a:pt x="113" y="250"/>
                    <a:pt x="116" y="265"/>
                    <a:pt x="119" y="277"/>
                  </a:cubicBezTo>
                  <a:close/>
                  <a:moveTo>
                    <a:pt x="212" y="173"/>
                  </a:moveTo>
                  <a:cubicBezTo>
                    <a:pt x="203" y="162"/>
                    <a:pt x="198" y="144"/>
                    <a:pt x="179" y="152"/>
                  </a:cubicBezTo>
                  <a:cubicBezTo>
                    <a:pt x="169" y="156"/>
                    <a:pt x="160" y="164"/>
                    <a:pt x="163" y="178"/>
                  </a:cubicBezTo>
                  <a:cubicBezTo>
                    <a:pt x="168" y="195"/>
                    <a:pt x="180" y="200"/>
                    <a:pt x="198" y="197"/>
                  </a:cubicBezTo>
                  <a:cubicBezTo>
                    <a:pt x="202" y="190"/>
                    <a:pt x="207" y="182"/>
                    <a:pt x="212" y="173"/>
                  </a:cubicBezTo>
                  <a:close/>
                  <a:moveTo>
                    <a:pt x="348" y="281"/>
                  </a:moveTo>
                  <a:cubicBezTo>
                    <a:pt x="359" y="278"/>
                    <a:pt x="364" y="269"/>
                    <a:pt x="359" y="257"/>
                  </a:cubicBezTo>
                  <a:cubicBezTo>
                    <a:pt x="356" y="247"/>
                    <a:pt x="348" y="242"/>
                    <a:pt x="339" y="248"/>
                  </a:cubicBezTo>
                  <a:cubicBezTo>
                    <a:pt x="333" y="252"/>
                    <a:pt x="329" y="260"/>
                    <a:pt x="321" y="271"/>
                  </a:cubicBezTo>
                  <a:cubicBezTo>
                    <a:pt x="334" y="276"/>
                    <a:pt x="342" y="282"/>
                    <a:pt x="348" y="281"/>
                  </a:cubicBezTo>
                  <a:close/>
                  <a:moveTo>
                    <a:pt x="525" y="375"/>
                  </a:moveTo>
                  <a:cubicBezTo>
                    <a:pt x="538" y="380"/>
                    <a:pt x="547" y="374"/>
                    <a:pt x="552" y="363"/>
                  </a:cubicBezTo>
                  <a:cubicBezTo>
                    <a:pt x="559" y="348"/>
                    <a:pt x="548" y="335"/>
                    <a:pt x="523" y="329"/>
                  </a:cubicBezTo>
                  <a:cubicBezTo>
                    <a:pt x="509" y="357"/>
                    <a:pt x="510" y="369"/>
                    <a:pt x="525" y="375"/>
                  </a:cubicBezTo>
                  <a:close/>
                  <a:moveTo>
                    <a:pt x="499" y="273"/>
                  </a:moveTo>
                  <a:cubicBezTo>
                    <a:pt x="513" y="277"/>
                    <a:pt x="523" y="265"/>
                    <a:pt x="526" y="254"/>
                  </a:cubicBezTo>
                  <a:cubicBezTo>
                    <a:pt x="531" y="237"/>
                    <a:pt x="521" y="225"/>
                    <a:pt x="503" y="218"/>
                  </a:cubicBezTo>
                  <a:cubicBezTo>
                    <a:pt x="485" y="226"/>
                    <a:pt x="472" y="237"/>
                    <a:pt x="478" y="256"/>
                  </a:cubicBezTo>
                  <a:cubicBezTo>
                    <a:pt x="481" y="264"/>
                    <a:pt x="491" y="271"/>
                    <a:pt x="499" y="273"/>
                  </a:cubicBezTo>
                  <a:close/>
                  <a:moveTo>
                    <a:pt x="473" y="460"/>
                  </a:moveTo>
                  <a:cubicBezTo>
                    <a:pt x="484" y="455"/>
                    <a:pt x="489" y="440"/>
                    <a:pt x="484" y="426"/>
                  </a:cubicBezTo>
                  <a:cubicBezTo>
                    <a:pt x="479" y="413"/>
                    <a:pt x="466" y="407"/>
                    <a:pt x="451" y="413"/>
                  </a:cubicBezTo>
                  <a:cubicBezTo>
                    <a:pt x="440" y="417"/>
                    <a:pt x="434" y="433"/>
                    <a:pt x="439" y="446"/>
                  </a:cubicBezTo>
                  <a:cubicBezTo>
                    <a:pt x="444" y="457"/>
                    <a:pt x="462" y="464"/>
                    <a:pt x="473" y="460"/>
                  </a:cubicBezTo>
                  <a:close/>
                  <a:moveTo>
                    <a:pt x="350" y="99"/>
                  </a:moveTo>
                  <a:cubicBezTo>
                    <a:pt x="357" y="94"/>
                    <a:pt x="367" y="85"/>
                    <a:pt x="367" y="78"/>
                  </a:cubicBezTo>
                  <a:cubicBezTo>
                    <a:pt x="367" y="59"/>
                    <a:pt x="353" y="52"/>
                    <a:pt x="335" y="53"/>
                  </a:cubicBezTo>
                  <a:cubicBezTo>
                    <a:pt x="322" y="64"/>
                    <a:pt x="314" y="76"/>
                    <a:pt x="324" y="93"/>
                  </a:cubicBezTo>
                  <a:cubicBezTo>
                    <a:pt x="330" y="103"/>
                    <a:pt x="341" y="105"/>
                    <a:pt x="350" y="99"/>
                  </a:cubicBezTo>
                  <a:close/>
                  <a:moveTo>
                    <a:pt x="443" y="98"/>
                  </a:moveTo>
                  <a:cubicBezTo>
                    <a:pt x="461" y="93"/>
                    <a:pt x="467" y="78"/>
                    <a:pt x="465" y="60"/>
                  </a:cubicBezTo>
                  <a:cubicBezTo>
                    <a:pt x="445" y="40"/>
                    <a:pt x="436" y="38"/>
                    <a:pt x="421" y="48"/>
                  </a:cubicBezTo>
                  <a:cubicBezTo>
                    <a:pt x="411" y="55"/>
                    <a:pt x="405" y="64"/>
                    <a:pt x="410" y="76"/>
                  </a:cubicBezTo>
                  <a:cubicBezTo>
                    <a:pt x="415" y="89"/>
                    <a:pt x="431" y="102"/>
                    <a:pt x="443" y="98"/>
                  </a:cubicBezTo>
                  <a:close/>
                  <a:moveTo>
                    <a:pt x="419" y="258"/>
                  </a:moveTo>
                  <a:cubicBezTo>
                    <a:pt x="412" y="271"/>
                    <a:pt x="406" y="281"/>
                    <a:pt x="401" y="291"/>
                  </a:cubicBezTo>
                  <a:cubicBezTo>
                    <a:pt x="430" y="314"/>
                    <a:pt x="435" y="313"/>
                    <a:pt x="447" y="283"/>
                  </a:cubicBezTo>
                  <a:cubicBezTo>
                    <a:pt x="439" y="276"/>
                    <a:pt x="430" y="268"/>
                    <a:pt x="419" y="258"/>
                  </a:cubicBezTo>
                  <a:close/>
                  <a:moveTo>
                    <a:pt x="343" y="430"/>
                  </a:moveTo>
                  <a:cubicBezTo>
                    <a:pt x="340" y="439"/>
                    <a:pt x="338" y="448"/>
                    <a:pt x="335" y="456"/>
                  </a:cubicBezTo>
                  <a:cubicBezTo>
                    <a:pt x="348" y="475"/>
                    <a:pt x="362" y="475"/>
                    <a:pt x="376" y="465"/>
                  </a:cubicBezTo>
                  <a:cubicBezTo>
                    <a:pt x="386" y="458"/>
                    <a:pt x="384" y="448"/>
                    <a:pt x="379" y="438"/>
                  </a:cubicBezTo>
                  <a:cubicBezTo>
                    <a:pt x="371" y="421"/>
                    <a:pt x="358" y="422"/>
                    <a:pt x="343" y="430"/>
                  </a:cubicBezTo>
                  <a:close/>
                  <a:moveTo>
                    <a:pt x="263" y="476"/>
                  </a:moveTo>
                  <a:cubicBezTo>
                    <a:pt x="236" y="486"/>
                    <a:pt x="228" y="494"/>
                    <a:pt x="229" y="511"/>
                  </a:cubicBezTo>
                  <a:cubicBezTo>
                    <a:pt x="230" y="522"/>
                    <a:pt x="236" y="530"/>
                    <a:pt x="247" y="532"/>
                  </a:cubicBezTo>
                  <a:cubicBezTo>
                    <a:pt x="260" y="534"/>
                    <a:pt x="271" y="532"/>
                    <a:pt x="277" y="519"/>
                  </a:cubicBezTo>
                  <a:cubicBezTo>
                    <a:pt x="285" y="502"/>
                    <a:pt x="281" y="487"/>
                    <a:pt x="263" y="476"/>
                  </a:cubicBezTo>
                  <a:close/>
                  <a:moveTo>
                    <a:pt x="260" y="310"/>
                  </a:moveTo>
                  <a:cubicBezTo>
                    <a:pt x="274" y="294"/>
                    <a:pt x="272" y="278"/>
                    <a:pt x="260" y="262"/>
                  </a:cubicBezTo>
                  <a:cubicBezTo>
                    <a:pt x="228" y="265"/>
                    <a:pt x="219" y="271"/>
                    <a:pt x="221" y="287"/>
                  </a:cubicBezTo>
                  <a:cubicBezTo>
                    <a:pt x="223" y="305"/>
                    <a:pt x="234" y="311"/>
                    <a:pt x="260" y="310"/>
                  </a:cubicBezTo>
                  <a:close/>
                  <a:moveTo>
                    <a:pt x="325" y="191"/>
                  </a:moveTo>
                  <a:cubicBezTo>
                    <a:pt x="313" y="182"/>
                    <a:pt x="303" y="168"/>
                    <a:pt x="288" y="181"/>
                  </a:cubicBezTo>
                  <a:cubicBezTo>
                    <a:pt x="283" y="186"/>
                    <a:pt x="280" y="199"/>
                    <a:pt x="283" y="203"/>
                  </a:cubicBezTo>
                  <a:cubicBezTo>
                    <a:pt x="288" y="211"/>
                    <a:pt x="299" y="220"/>
                    <a:pt x="307" y="221"/>
                  </a:cubicBezTo>
                  <a:cubicBezTo>
                    <a:pt x="323" y="221"/>
                    <a:pt x="323" y="206"/>
                    <a:pt x="325" y="191"/>
                  </a:cubicBezTo>
                  <a:close/>
                  <a:moveTo>
                    <a:pt x="65" y="222"/>
                  </a:moveTo>
                  <a:cubicBezTo>
                    <a:pt x="51" y="209"/>
                    <a:pt x="35" y="209"/>
                    <a:pt x="20" y="219"/>
                  </a:cubicBezTo>
                  <a:cubicBezTo>
                    <a:pt x="0" y="232"/>
                    <a:pt x="3" y="250"/>
                    <a:pt x="10" y="277"/>
                  </a:cubicBezTo>
                  <a:cubicBezTo>
                    <a:pt x="16" y="279"/>
                    <a:pt x="28" y="283"/>
                    <a:pt x="35" y="286"/>
                  </a:cubicBezTo>
                  <a:cubicBezTo>
                    <a:pt x="71" y="270"/>
                    <a:pt x="73" y="248"/>
                    <a:pt x="65" y="222"/>
                  </a:cubicBezTo>
                  <a:close/>
                  <a:moveTo>
                    <a:pt x="303" y="635"/>
                  </a:moveTo>
                  <a:cubicBezTo>
                    <a:pt x="293" y="644"/>
                    <a:pt x="291" y="662"/>
                    <a:pt x="300" y="675"/>
                  </a:cubicBezTo>
                  <a:cubicBezTo>
                    <a:pt x="311" y="691"/>
                    <a:pt x="321" y="692"/>
                    <a:pt x="349" y="681"/>
                  </a:cubicBezTo>
                  <a:cubicBezTo>
                    <a:pt x="353" y="671"/>
                    <a:pt x="357" y="661"/>
                    <a:pt x="361" y="649"/>
                  </a:cubicBezTo>
                  <a:cubicBezTo>
                    <a:pt x="336" y="627"/>
                    <a:pt x="318" y="623"/>
                    <a:pt x="303" y="635"/>
                  </a:cubicBezTo>
                  <a:close/>
                  <a:moveTo>
                    <a:pt x="321" y="556"/>
                  </a:moveTo>
                  <a:cubicBezTo>
                    <a:pt x="324" y="570"/>
                    <a:pt x="334" y="576"/>
                    <a:pt x="348" y="575"/>
                  </a:cubicBezTo>
                  <a:cubicBezTo>
                    <a:pt x="364" y="573"/>
                    <a:pt x="375" y="557"/>
                    <a:pt x="376" y="532"/>
                  </a:cubicBezTo>
                  <a:cubicBezTo>
                    <a:pt x="366" y="527"/>
                    <a:pt x="356" y="521"/>
                    <a:pt x="347" y="516"/>
                  </a:cubicBezTo>
                  <a:cubicBezTo>
                    <a:pt x="322" y="528"/>
                    <a:pt x="316" y="538"/>
                    <a:pt x="321" y="556"/>
                  </a:cubicBezTo>
                  <a:close/>
                  <a:moveTo>
                    <a:pt x="251" y="145"/>
                  </a:moveTo>
                  <a:cubicBezTo>
                    <a:pt x="269" y="134"/>
                    <a:pt x="282" y="124"/>
                    <a:pt x="275" y="104"/>
                  </a:cubicBezTo>
                  <a:cubicBezTo>
                    <a:pt x="271" y="92"/>
                    <a:pt x="262" y="81"/>
                    <a:pt x="246" y="83"/>
                  </a:cubicBezTo>
                  <a:cubicBezTo>
                    <a:pt x="234" y="85"/>
                    <a:pt x="220" y="85"/>
                    <a:pt x="217" y="100"/>
                  </a:cubicBezTo>
                  <a:cubicBezTo>
                    <a:pt x="214" y="125"/>
                    <a:pt x="232" y="134"/>
                    <a:pt x="251" y="145"/>
                  </a:cubicBezTo>
                  <a:close/>
                  <a:moveTo>
                    <a:pt x="67" y="361"/>
                  </a:moveTo>
                  <a:cubicBezTo>
                    <a:pt x="62" y="348"/>
                    <a:pt x="47" y="343"/>
                    <a:pt x="31" y="349"/>
                  </a:cubicBezTo>
                  <a:cubicBezTo>
                    <a:pt x="13" y="357"/>
                    <a:pt x="6" y="370"/>
                    <a:pt x="13" y="385"/>
                  </a:cubicBezTo>
                  <a:cubicBezTo>
                    <a:pt x="20" y="399"/>
                    <a:pt x="38" y="408"/>
                    <a:pt x="51" y="403"/>
                  </a:cubicBezTo>
                  <a:cubicBezTo>
                    <a:pt x="66" y="397"/>
                    <a:pt x="74" y="377"/>
                    <a:pt x="67" y="361"/>
                  </a:cubicBezTo>
                  <a:close/>
                  <a:moveTo>
                    <a:pt x="63" y="468"/>
                  </a:moveTo>
                  <a:cubicBezTo>
                    <a:pt x="40" y="507"/>
                    <a:pt x="46" y="519"/>
                    <a:pt x="91" y="530"/>
                  </a:cubicBezTo>
                  <a:cubicBezTo>
                    <a:pt x="115" y="513"/>
                    <a:pt x="119" y="507"/>
                    <a:pt x="113" y="489"/>
                  </a:cubicBezTo>
                  <a:cubicBezTo>
                    <a:pt x="106" y="468"/>
                    <a:pt x="98" y="465"/>
                    <a:pt x="63" y="468"/>
                  </a:cubicBezTo>
                  <a:close/>
                  <a:moveTo>
                    <a:pt x="159" y="363"/>
                  </a:moveTo>
                  <a:cubicBezTo>
                    <a:pt x="165" y="349"/>
                    <a:pt x="158" y="338"/>
                    <a:pt x="148" y="328"/>
                  </a:cubicBezTo>
                  <a:cubicBezTo>
                    <a:pt x="133" y="323"/>
                    <a:pt x="123" y="331"/>
                    <a:pt x="116" y="343"/>
                  </a:cubicBezTo>
                  <a:cubicBezTo>
                    <a:pt x="108" y="355"/>
                    <a:pt x="113" y="366"/>
                    <a:pt x="122" y="377"/>
                  </a:cubicBezTo>
                  <a:cubicBezTo>
                    <a:pt x="139" y="381"/>
                    <a:pt x="153" y="378"/>
                    <a:pt x="159" y="363"/>
                  </a:cubicBezTo>
                  <a:close/>
                  <a:moveTo>
                    <a:pt x="178" y="583"/>
                  </a:moveTo>
                  <a:cubicBezTo>
                    <a:pt x="156" y="588"/>
                    <a:pt x="151" y="606"/>
                    <a:pt x="148" y="628"/>
                  </a:cubicBezTo>
                  <a:cubicBezTo>
                    <a:pt x="160" y="635"/>
                    <a:pt x="171" y="642"/>
                    <a:pt x="183" y="650"/>
                  </a:cubicBezTo>
                  <a:cubicBezTo>
                    <a:pt x="211" y="629"/>
                    <a:pt x="218" y="620"/>
                    <a:pt x="214" y="606"/>
                  </a:cubicBezTo>
                  <a:cubicBezTo>
                    <a:pt x="210" y="593"/>
                    <a:pt x="191" y="580"/>
                    <a:pt x="178" y="583"/>
                  </a:cubicBezTo>
                  <a:close/>
                  <a:moveTo>
                    <a:pt x="244" y="357"/>
                  </a:moveTo>
                  <a:cubicBezTo>
                    <a:pt x="231" y="362"/>
                    <a:pt x="222" y="380"/>
                    <a:pt x="226" y="392"/>
                  </a:cubicBezTo>
                  <a:cubicBezTo>
                    <a:pt x="231" y="406"/>
                    <a:pt x="253" y="414"/>
                    <a:pt x="268" y="409"/>
                  </a:cubicBezTo>
                  <a:cubicBezTo>
                    <a:pt x="282" y="404"/>
                    <a:pt x="284" y="394"/>
                    <a:pt x="277" y="376"/>
                  </a:cubicBezTo>
                  <a:cubicBezTo>
                    <a:pt x="270" y="358"/>
                    <a:pt x="259" y="352"/>
                    <a:pt x="244" y="357"/>
                  </a:cubicBezTo>
                  <a:close/>
                  <a:moveTo>
                    <a:pt x="2238" y="410"/>
                  </a:moveTo>
                  <a:cubicBezTo>
                    <a:pt x="2243" y="430"/>
                    <a:pt x="2266" y="437"/>
                    <a:pt x="2300" y="434"/>
                  </a:cubicBezTo>
                  <a:cubicBezTo>
                    <a:pt x="2318" y="393"/>
                    <a:pt x="2320" y="371"/>
                    <a:pt x="2299" y="363"/>
                  </a:cubicBezTo>
                  <a:cubicBezTo>
                    <a:pt x="2284" y="357"/>
                    <a:pt x="2262" y="357"/>
                    <a:pt x="2247" y="364"/>
                  </a:cubicBezTo>
                  <a:cubicBezTo>
                    <a:pt x="2228" y="372"/>
                    <a:pt x="2233" y="394"/>
                    <a:pt x="2238" y="410"/>
                  </a:cubicBezTo>
                  <a:close/>
                  <a:moveTo>
                    <a:pt x="2371" y="261"/>
                  </a:moveTo>
                  <a:cubicBezTo>
                    <a:pt x="2357" y="245"/>
                    <a:pt x="2350" y="220"/>
                    <a:pt x="2323" y="231"/>
                  </a:cubicBezTo>
                  <a:cubicBezTo>
                    <a:pt x="2309" y="237"/>
                    <a:pt x="2296" y="249"/>
                    <a:pt x="2301" y="268"/>
                  </a:cubicBezTo>
                  <a:cubicBezTo>
                    <a:pt x="2307" y="293"/>
                    <a:pt x="2324" y="299"/>
                    <a:pt x="2350" y="296"/>
                  </a:cubicBezTo>
                  <a:cubicBezTo>
                    <a:pt x="2356" y="286"/>
                    <a:pt x="2363" y="274"/>
                    <a:pt x="2371" y="261"/>
                  </a:cubicBezTo>
                  <a:close/>
                  <a:moveTo>
                    <a:pt x="2288" y="616"/>
                  </a:moveTo>
                  <a:cubicBezTo>
                    <a:pt x="2280" y="627"/>
                    <a:pt x="2277" y="646"/>
                    <a:pt x="2280" y="658"/>
                  </a:cubicBezTo>
                  <a:cubicBezTo>
                    <a:pt x="2286" y="680"/>
                    <a:pt x="2317" y="683"/>
                    <a:pt x="2363" y="670"/>
                  </a:cubicBezTo>
                  <a:cubicBezTo>
                    <a:pt x="2376" y="630"/>
                    <a:pt x="2374" y="618"/>
                    <a:pt x="2354" y="605"/>
                  </a:cubicBezTo>
                  <a:cubicBezTo>
                    <a:pt x="2338" y="595"/>
                    <a:pt x="2301" y="598"/>
                    <a:pt x="2288" y="616"/>
                  </a:cubicBezTo>
                  <a:close/>
                  <a:moveTo>
                    <a:pt x="2354" y="94"/>
                  </a:moveTo>
                  <a:cubicBezTo>
                    <a:pt x="2365" y="84"/>
                    <a:pt x="2376" y="75"/>
                    <a:pt x="2391" y="62"/>
                  </a:cubicBezTo>
                  <a:cubicBezTo>
                    <a:pt x="2386" y="46"/>
                    <a:pt x="2384" y="27"/>
                    <a:pt x="2374" y="12"/>
                  </a:cubicBezTo>
                  <a:cubicBezTo>
                    <a:pt x="2372" y="7"/>
                    <a:pt x="2368" y="3"/>
                    <a:pt x="2364" y="0"/>
                  </a:cubicBezTo>
                  <a:cubicBezTo>
                    <a:pt x="2302" y="0"/>
                    <a:pt x="2302" y="0"/>
                    <a:pt x="2302" y="0"/>
                  </a:cubicBezTo>
                  <a:cubicBezTo>
                    <a:pt x="2284" y="15"/>
                    <a:pt x="2283" y="46"/>
                    <a:pt x="2301" y="68"/>
                  </a:cubicBezTo>
                  <a:cubicBezTo>
                    <a:pt x="2314" y="86"/>
                    <a:pt x="2331" y="96"/>
                    <a:pt x="2354" y="94"/>
                  </a:cubicBezTo>
                  <a:close/>
                  <a:moveTo>
                    <a:pt x="1240" y="1828"/>
                  </a:moveTo>
                  <a:cubicBezTo>
                    <a:pt x="1253" y="1825"/>
                    <a:pt x="1263" y="1808"/>
                    <a:pt x="1260" y="1796"/>
                  </a:cubicBezTo>
                  <a:cubicBezTo>
                    <a:pt x="1256" y="1780"/>
                    <a:pt x="1238" y="1773"/>
                    <a:pt x="1220" y="1779"/>
                  </a:cubicBezTo>
                  <a:cubicBezTo>
                    <a:pt x="1205" y="1784"/>
                    <a:pt x="1200" y="1794"/>
                    <a:pt x="1205" y="1808"/>
                  </a:cubicBezTo>
                  <a:cubicBezTo>
                    <a:pt x="1210" y="1823"/>
                    <a:pt x="1227" y="1832"/>
                    <a:pt x="1240" y="1828"/>
                  </a:cubicBezTo>
                  <a:close/>
                  <a:moveTo>
                    <a:pt x="1218" y="2032"/>
                  </a:moveTo>
                  <a:cubicBezTo>
                    <a:pt x="1234" y="2057"/>
                    <a:pt x="1238" y="2057"/>
                    <a:pt x="1259" y="2036"/>
                  </a:cubicBezTo>
                  <a:cubicBezTo>
                    <a:pt x="1257" y="2029"/>
                    <a:pt x="1255" y="2021"/>
                    <a:pt x="1253" y="2014"/>
                  </a:cubicBezTo>
                  <a:cubicBezTo>
                    <a:pt x="1236" y="2011"/>
                    <a:pt x="1224" y="2013"/>
                    <a:pt x="1218" y="2032"/>
                  </a:cubicBezTo>
                  <a:close/>
                  <a:moveTo>
                    <a:pt x="2193" y="223"/>
                  </a:moveTo>
                  <a:cubicBezTo>
                    <a:pt x="2214" y="222"/>
                    <a:pt x="2229" y="213"/>
                    <a:pt x="2235" y="191"/>
                  </a:cubicBezTo>
                  <a:cubicBezTo>
                    <a:pt x="2243" y="162"/>
                    <a:pt x="2238" y="151"/>
                    <a:pt x="2195" y="125"/>
                  </a:cubicBezTo>
                  <a:cubicBezTo>
                    <a:pt x="2158" y="142"/>
                    <a:pt x="2150" y="153"/>
                    <a:pt x="2155" y="181"/>
                  </a:cubicBezTo>
                  <a:cubicBezTo>
                    <a:pt x="2160" y="204"/>
                    <a:pt x="2176" y="223"/>
                    <a:pt x="2193" y="223"/>
                  </a:cubicBezTo>
                  <a:close/>
                  <a:moveTo>
                    <a:pt x="2702" y="154"/>
                  </a:moveTo>
                  <a:cubicBezTo>
                    <a:pt x="2728" y="146"/>
                    <a:pt x="2737" y="125"/>
                    <a:pt x="2734" y="99"/>
                  </a:cubicBezTo>
                  <a:cubicBezTo>
                    <a:pt x="2705" y="71"/>
                    <a:pt x="2691" y="67"/>
                    <a:pt x="2670" y="82"/>
                  </a:cubicBezTo>
                  <a:cubicBezTo>
                    <a:pt x="2656" y="92"/>
                    <a:pt x="2648" y="104"/>
                    <a:pt x="2655" y="122"/>
                  </a:cubicBezTo>
                  <a:cubicBezTo>
                    <a:pt x="2661" y="141"/>
                    <a:pt x="2685" y="159"/>
                    <a:pt x="2702" y="154"/>
                  </a:cubicBezTo>
                  <a:close/>
                  <a:moveTo>
                    <a:pt x="2642" y="430"/>
                  </a:moveTo>
                  <a:cubicBezTo>
                    <a:pt x="2684" y="464"/>
                    <a:pt x="2690" y="463"/>
                    <a:pt x="2708" y="419"/>
                  </a:cubicBezTo>
                  <a:cubicBezTo>
                    <a:pt x="2696" y="409"/>
                    <a:pt x="2684" y="398"/>
                    <a:pt x="2668" y="383"/>
                  </a:cubicBezTo>
                  <a:cubicBezTo>
                    <a:pt x="2658" y="402"/>
                    <a:pt x="2650" y="417"/>
                    <a:pt x="2642" y="430"/>
                  </a:cubicBezTo>
                  <a:close/>
                  <a:moveTo>
                    <a:pt x="2568" y="155"/>
                  </a:moveTo>
                  <a:cubicBezTo>
                    <a:pt x="2579" y="148"/>
                    <a:pt x="2593" y="135"/>
                    <a:pt x="2593" y="124"/>
                  </a:cubicBezTo>
                  <a:cubicBezTo>
                    <a:pt x="2593" y="97"/>
                    <a:pt x="2573" y="88"/>
                    <a:pt x="2547" y="88"/>
                  </a:cubicBezTo>
                  <a:cubicBezTo>
                    <a:pt x="2528" y="104"/>
                    <a:pt x="2518" y="123"/>
                    <a:pt x="2531" y="146"/>
                  </a:cubicBezTo>
                  <a:cubicBezTo>
                    <a:pt x="2540" y="161"/>
                    <a:pt x="2555" y="164"/>
                    <a:pt x="2568" y="155"/>
                  </a:cubicBezTo>
                  <a:close/>
                  <a:moveTo>
                    <a:pt x="2566" y="416"/>
                  </a:moveTo>
                  <a:cubicBezTo>
                    <a:pt x="2582" y="412"/>
                    <a:pt x="2589" y="399"/>
                    <a:pt x="2582" y="382"/>
                  </a:cubicBezTo>
                  <a:cubicBezTo>
                    <a:pt x="2577" y="368"/>
                    <a:pt x="2566" y="361"/>
                    <a:pt x="2553" y="369"/>
                  </a:cubicBezTo>
                  <a:cubicBezTo>
                    <a:pt x="2544" y="374"/>
                    <a:pt x="2539" y="386"/>
                    <a:pt x="2527" y="402"/>
                  </a:cubicBezTo>
                  <a:cubicBezTo>
                    <a:pt x="2546" y="409"/>
                    <a:pt x="2557" y="418"/>
                    <a:pt x="2566" y="416"/>
                  </a:cubicBezTo>
                  <a:close/>
                  <a:moveTo>
                    <a:pt x="2495" y="497"/>
                  </a:moveTo>
                  <a:cubicBezTo>
                    <a:pt x="2499" y="521"/>
                    <a:pt x="2502" y="542"/>
                    <a:pt x="2527" y="542"/>
                  </a:cubicBezTo>
                  <a:cubicBezTo>
                    <a:pt x="2535" y="542"/>
                    <a:pt x="2548" y="535"/>
                    <a:pt x="2552" y="527"/>
                  </a:cubicBezTo>
                  <a:cubicBezTo>
                    <a:pt x="2565" y="504"/>
                    <a:pt x="2550" y="490"/>
                    <a:pt x="2529" y="474"/>
                  </a:cubicBezTo>
                  <a:cubicBezTo>
                    <a:pt x="2517" y="482"/>
                    <a:pt x="2505" y="490"/>
                    <a:pt x="2495" y="497"/>
                  </a:cubicBezTo>
                  <a:close/>
                  <a:moveTo>
                    <a:pt x="713" y="344"/>
                  </a:moveTo>
                  <a:cubicBezTo>
                    <a:pt x="698" y="341"/>
                    <a:pt x="691" y="347"/>
                    <a:pt x="677" y="377"/>
                  </a:cubicBezTo>
                  <a:cubicBezTo>
                    <a:pt x="691" y="406"/>
                    <a:pt x="700" y="411"/>
                    <a:pt x="722" y="406"/>
                  </a:cubicBezTo>
                  <a:cubicBezTo>
                    <a:pt x="736" y="403"/>
                    <a:pt x="743" y="394"/>
                    <a:pt x="743" y="380"/>
                  </a:cubicBezTo>
                  <a:cubicBezTo>
                    <a:pt x="743" y="365"/>
                    <a:pt x="728" y="348"/>
                    <a:pt x="713" y="344"/>
                  </a:cubicBezTo>
                  <a:close/>
                  <a:moveTo>
                    <a:pt x="539" y="131"/>
                  </a:moveTo>
                  <a:cubicBezTo>
                    <a:pt x="551" y="127"/>
                    <a:pt x="558" y="110"/>
                    <a:pt x="553" y="98"/>
                  </a:cubicBezTo>
                  <a:cubicBezTo>
                    <a:pt x="549" y="87"/>
                    <a:pt x="534" y="80"/>
                    <a:pt x="523" y="84"/>
                  </a:cubicBezTo>
                  <a:cubicBezTo>
                    <a:pt x="511" y="87"/>
                    <a:pt x="502" y="101"/>
                    <a:pt x="505" y="111"/>
                  </a:cubicBezTo>
                  <a:cubicBezTo>
                    <a:pt x="508" y="125"/>
                    <a:pt x="525" y="135"/>
                    <a:pt x="539" y="131"/>
                  </a:cubicBezTo>
                  <a:close/>
                  <a:moveTo>
                    <a:pt x="710" y="170"/>
                  </a:moveTo>
                  <a:cubicBezTo>
                    <a:pt x="728" y="164"/>
                    <a:pt x="735" y="142"/>
                    <a:pt x="728" y="120"/>
                  </a:cubicBezTo>
                  <a:cubicBezTo>
                    <a:pt x="722" y="104"/>
                    <a:pt x="698" y="93"/>
                    <a:pt x="681" y="99"/>
                  </a:cubicBezTo>
                  <a:cubicBezTo>
                    <a:pt x="666" y="105"/>
                    <a:pt x="655" y="136"/>
                    <a:pt x="662" y="153"/>
                  </a:cubicBezTo>
                  <a:cubicBezTo>
                    <a:pt x="668" y="169"/>
                    <a:pt x="692" y="177"/>
                    <a:pt x="710" y="170"/>
                  </a:cubicBezTo>
                  <a:close/>
                  <a:moveTo>
                    <a:pt x="588" y="279"/>
                  </a:moveTo>
                  <a:cubicBezTo>
                    <a:pt x="605" y="308"/>
                    <a:pt x="610" y="308"/>
                    <a:pt x="634" y="284"/>
                  </a:cubicBezTo>
                  <a:cubicBezTo>
                    <a:pt x="632" y="276"/>
                    <a:pt x="629" y="267"/>
                    <a:pt x="627" y="259"/>
                  </a:cubicBezTo>
                  <a:cubicBezTo>
                    <a:pt x="608" y="256"/>
                    <a:pt x="594" y="258"/>
                    <a:pt x="588" y="279"/>
                  </a:cubicBezTo>
                  <a:close/>
                  <a:moveTo>
                    <a:pt x="613" y="50"/>
                  </a:moveTo>
                  <a:cubicBezTo>
                    <a:pt x="626" y="46"/>
                    <a:pt x="638" y="27"/>
                    <a:pt x="635" y="14"/>
                  </a:cubicBezTo>
                  <a:cubicBezTo>
                    <a:pt x="634" y="8"/>
                    <a:pt x="631" y="4"/>
                    <a:pt x="627" y="0"/>
                  </a:cubicBezTo>
                  <a:cubicBezTo>
                    <a:pt x="578" y="0"/>
                    <a:pt x="578" y="0"/>
                    <a:pt x="578" y="0"/>
                  </a:cubicBezTo>
                  <a:cubicBezTo>
                    <a:pt x="570" y="6"/>
                    <a:pt x="569" y="16"/>
                    <a:pt x="573" y="28"/>
                  </a:cubicBezTo>
                  <a:cubicBezTo>
                    <a:pt x="579" y="43"/>
                    <a:pt x="597" y="54"/>
                    <a:pt x="613" y="50"/>
                  </a:cubicBezTo>
                  <a:close/>
                  <a:moveTo>
                    <a:pt x="560" y="461"/>
                  </a:moveTo>
                  <a:cubicBezTo>
                    <a:pt x="572" y="470"/>
                    <a:pt x="583" y="480"/>
                    <a:pt x="593" y="466"/>
                  </a:cubicBezTo>
                  <a:cubicBezTo>
                    <a:pt x="598" y="458"/>
                    <a:pt x="601" y="445"/>
                    <a:pt x="598" y="436"/>
                  </a:cubicBezTo>
                  <a:cubicBezTo>
                    <a:pt x="594" y="420"/>
                    <a:pt x="579" y="422"/>
                    <a:pt x="561" y="426"/>
                  </a:cubicBezTo>
                  <a:cubicBezTo>
                    <a:pt x="560" y="439"/>
                    <a:pt x="560" y="451"/>
                    <a:pt x="560" y="461"/>
                  </a:cubicBezTo>
                  <a:close/>
                  <a:moveTo>
                    <a:pt x="605" y="224"/>
                  </a:moveTo>
                  <a:cubicBezTo>
                    <a:pt x="618" y="218"/>
                    <a:pt x="625" y="199"/>
                    <a:pt x="618" y="184"/>
                  </a:cubicBezTo>
                  <a:cubicBezTo>
                    <a:pt x="612" y="168"/>
                    <a:pt x="594" y="160"/>
                    <a:pt x="578" y="167"/>
                  </a:cubicBezTo>
                  <a:cubicBezTo>
                    <a:pt x="562" y="173"/>
                    <a:pt x="553" y="192"/>
                    <a:pt x="560" y="208"/>
                  </a:cubicBezTo>
                  <a:cubicBezTo>
                    <a:pt x="567" y="223"/>
                    <a:pt x="590" y="231"/>
                    <a:pt x="605" y="224"/>
                  </a:cubicBezTo>
                  <a:close/>
                  <a:moveTo>
                    <a:pt x="701" y="276"/>
                  </a:moveTo>
                  <a:cubicBezTo>
                    <a:pt x="709" y="288"/>
                    <a:pt x="724" y="291"/>
                    <a:pt x="736" y="284"/>
                  </a:cubicBezTo>
                  <a:cubicBezTo>
                    <a:pt x="748" y="278"/>
                    <a:pt x="757" y="268"/>
                    <a:pt x="755" y="253"/>
                  </a:cubicBezTo>
                  <a:cubicBezTo>
                    <a:pt x="753" y="238"/>
                    <a:pt x="744" y="233"/>
                    <a:pt x="711" y="231"/>
                  </a:cubicBezTo>
                  <a:cubicBezTo>
                    <a:pt x="698" y="245"/>
                    <a:pt x="689" y="259"/>
                    <a:pt x="701" y="276"/>
                  </a:cubicBezTo>
                  <a:close/>
                  <a:moveTo>
                    <a:pt x="971" y="1766"/>
                  </a:moveTo>
                  <a:cubicBezTo>
                    <a:pt x="988" y="1773"/>
                    <a:pt x="997" y="1768"/>
                    <a:pt x="1011" y="1746"/>
                  </a:cubicBezTo>
                  <a:cubicBezTo>
                    <a:pt x="1006" y="1737"/>
                    <a:pt x="1002" y="1727"/>
                    <a:pt x="997" y="1719"/>
                  </a:cubicBezTo>
                  <a:cubicBezTo>
                    <a:pt x="973" y="1714"/>
                    <a:pt x="964" y="1718"/>
                    <a:pt x="958" y="1734"/>
                  </a:cubicBezTo>
                  <a:cubicBezTo>
                    <a:pt x="954" y="1748"/>
                    <a:pt x="959" y="1761"/>
                    <a:pt x="971" y="1766"/>
                  </a:cubicBezTo>
                  <a:close/>
                  <a:moveTo>
                    <a:pt x="1090" y="1871"/>
                  </a:moveTo>
                  <a:cubicBezTo>
                    <a:pt x="1106" y="1866"/>
                    <a:pt x="1111" y="1853"/>
                    <a:pt x="1109" y="1837"/>
                  </a:cubicBezTo>
                  <a:cubicBezTo>
                    <a:pt x="1092" y="1820"/>
                    <a:pt x="1083" y="1818"/>
                    <a:pt x="1070" y="1827"/>
                  </a:cubicBezTo>
                  <a:cubicBezTo>
                    <a:pt x="1061" y="1833"/>
                    <a:pt x="1057" y="1840"/>
                    <a:pt x="1061" y="1852"/>
                  </a:cubicBezTo>
                  <a:cubicBezTo>
                    <a:pt x="1065" y="1863"/>
                    <a:pt x="1079" y="1875"/>
                    <a:pt x="1090" y="1871"/>
                  </a:cubicBezTo>
                  <a:close/>
                  <a:moveTo>
                    <a:pt x="803" y="2030"/>
                  </a:moveTo>
                  <a:cubicBezTo>
                    <a:pt x="806" y="2042"/>
                    <a:pt x="820" y="2046"/>
                    <a:pt x="842" y="2044"/>
                  </a:cubicBezTo>
                  <a:cubicBezTo>
                    <a:pt x="853" y="2019"/>
                    <a:pt x="853" y="2006"/>
                    <a:pt x="841" y="2000"/>
                  </a:cubicBezTo>
                  <a:cubicBezTo>
                    <a:pt x="832" y="1996"/>
                    <a:pt x="818" y="1997"/>
                    <a:pt x="809" y="2001"/>
                  </a:cubicBezTo>
                  <a:cubicBezTo>
                    <a:pt x="797" y="2006"/>
                    <a:pt x="800" y="2019"/>
                    <a:pt x="803" y="2030"/>
                  </a:cubicBezTo>
                  <a:close/>
                  <a:moveTo>
                    <a:pt x="875" y="1834"/>
                  </a:moveTo>
                  <a:cubicBezTo>
                    <a:pt x="882" y="1828"/>
                    <a:pt x="888" y="1823"/>
                    <a:pt x="898" y="1815"/>
                  </a:cubicBezTo>
                  <a:cubicBezTo>
                    <a:pt x="895" y="1805"/>
                    <a:pt x="893" y="1793"/>
                    <a:pt x="887" y="1783"/>
                  </a:cubicBezTo>
                  <a:cubicBezTo>
                    <a:pt x="878" y="1769"/>
                    <a:pt x="856" y="1766"/>
                    <a:pt x="843" y="1776"/>
                  </a:cubicBezTo>
                  <a:cubicBezTo>
                    <a:pt x="832" y="1785"/>
                    <a:pt x="831" y="1804"/>
                    <a:pt x="842" y="1818"/>
                  </a:cubicBezTo>
                  <a:cubicBezTo>
                    <a:pt x="850" y="1829"/>
                    <a:pt x="861" y="1836"/>
                    <a:pt x="875" y="1834"/>
                  </a:cubicBezTo>
                  <a:close/>
                  <a:moveTo>
                    <a:pt x="1105" y="1775"/>
                  </a:moveTo>
                  <a:cubicBezTo>
                    <a:pt x="1131" y="1766"/>
                    <a:pt x="1141" y="1756"/>
                    <a:pt x="1140" y="1740"/>
                  </a:cubicBezTo>
                  <a:cubicBezTo>
                    <a:pt x="1140" y="1727"/>
                    <a:pt x="1130" y="1717"/>
                    <a:pt x="1116" y="1715"/>
                  </a:cubicBezTo>
                  <a:cubicBezTo>
                    <a:pt x="1102" y="1713"/>
                    <a:pt x="1091" y="1717"/>
                    <a:pt x="1084" y="1731"/>
                  </a:cubicBezTo>
                  <a:cubicBezTo>
                    <a:pt x="1077" y="1746"/>
                    <a:pt x="1081" y="1755"/>
                    <a:pt x="1105" y="1775"/>
                  </a:cubicBezTo>
                  <a:close/>
                  <a:moveTo>
                    <a:pt x="2163" y="532"/>
                  </a:moveTo>
                  <a:cubicBezTo>
                    <a:pt x="2155" y="512"/>
                    <a:pt x="2134" y="505"/>
                    <a:pt x="2111" y="514"/>
                  </a:cubicBezTo>
                  <a:cubicBezTo>
                    <a:pt x="2084" y="525"/>
                    <a:pt x="2074" y="544"/>
                    <a:pt x="2084" y="565"/>
                  </a:cubicBezTo>
                  <a:cubicBezTo>
                    <a:pt x="2094" y="586"/>
                    <a:pt x="2120" y="599"/>
                    <a:pt x="2139" y="591"/>
                  </a:cubicBezTo>
                  <a:cubicBezTo>
                    <a:pt x="2160" y="583"/>
                    <a:pt x="2172" y="554"/>
                    <a:pt x="2163" y="532"/>
                  </a:cubicBezTo>
                  <a:close/>
                  <a:moveTo>
                    <a:pt x="2159" y="332"/>
                  </a:moveTo>
                  <a:cubicBezTo>
                    <a:pt x="2139" y="312"/>
                    <a:pt x="2117" y="313"/>
                    <a:pt x="2095" y="327"/>
                  </a:cubicBezTo>
                  <a:cubicBezTo>
                    <a:pt x="2067" y="345"/>
                    <a:pt x="2070" y="371"/>
                    <a:pt x="2080" y="410"/>
                  </a:cubicBezTo>
                  <a:cubicBezTo>
                    <a:pt x="2090" y="414"/>
                    <a:pt x="2106" y="419"/>
                    <a:pt x="2116" y="423"/>
                  </a:cubicBezTo>
                  <a:cubicBezTo>
                    <a:pt x="2168" y="400"/>
                    <a:pt x="2171" y="369"/>
                    <a:pt x="2159" y="332"/>
                  </a:cubicBezTo>
                  <a:close/>
                  <a:moveTo>
                    <a:pt x="2157" y="685"/>
                  </a:moveTo>
                  <a:cubicBezTo>
                    <a:pt x="2124" y="740"/>
                    <a:pt x="2132" y="759"/>
                    <a:pt x="2196" y="774"/>
                  </a:cubicBezTo>
                  <a:cubicBezTo>
                    <a:pt x="2231" y="750"/>
                    <a:pt x="2237" y="740"/>
                    <a:pt x="2228" y="715"/>
                  </a:cubicBezTo>
                  <a:cubicBezTo>
                    <a:pt x="2218" y="685"/>
                    <a:pt x="2206" y="680"/>
                    <a:pt x="2157" y="685"/>
                  </a:cubicBezTo>
                  <a:close/>
                  <a:moveTo>
                    <a:pt x="1330" y="2089"/>
                  </a:moveTo>
                  <a:cubicBezTo>
                    <a:pt x="1316" y="2086"/>
                    <a:pt x="1310" y="2092"/>
                    <a:pt x="1298" y="2119"/>
                  </a:cubicBezTo>
                  <a:cubicBezTo>
                    <a:pt x="1310" y="2144"/>
                    <a:pt x="1318" y="2149"/>
                    <a:pt x="1338" y="2144"/>
                  </a:cubicBezTo>
                  <a:cubicBezTo>
                    <a:pt x="1350" y="2141"/>
                    <a:pt x="1356" y="2133"/>
                    <a:pt x="1356" y="2121"/>
                  </a:cubicBezTo>
                  <a:cubicBezTo>
                    <a:pt x="1356" y="2108"/>
                    <a:pt x="1343" y="2092"/>
                    <a:pt x="1330" y="2089"/>
                  </a:cubicBezTo>
                  <a:close/>
                  <a:moveTo>
                    <a:pt x="1328" y="1989"/>
                  </a:moveTo>
                  <a:cubicBezTo>
                    <a:pt x="1316" y="2001"/>
                    <a:pt x="1308" y="2014"/>
                    <a:pt x="1319" y="2029"/>
                  </a:cubicBezTo>
                  <a:cubicBezTo>
                    <a:pt x="1326" y="2039"/>
                    <a:pt x="1339" y="2042"/>
                    <a:pt x="1350" y="2036"/>
                  </a:cubicBezTo>
                  <a:cubicBezTo>
                    <a:pt x="1360" y="2030"/>
                    <a:pt x="1369" y="2022"/>
                    <a:pt x="1367" y="2008"/>
                  </a:cubicBezTo>
                  <a:cubicBezTo>
                    <a:pt x="1365" y="1995"/>
                    <a:pt x="1357" y="1991"/>
                    <a:pt x="1328" y="1989"/>
                  </a:cubicBezTo>
                  <a:close/>
                  <a:moveTo>
                    <a:pt x="1163" y="2010"/>
                  </a:moveTo>
                  <a:cubicBezTo>
                    <a:pt x="1168" y="1994"/>
                    <a:pt x="1159" y="1984"/>
                    <a:pt x="1143" y="1978"/>
                  </a:cubicBezTo>
                  <a:cubicBezTo>
                    <a:pt x="1127" y="1985"/>
                    <a:pt x="1116" y="1994"/>
                    <a:pt x="1121" y="2011"/>
                  </a:cubicBezTo>
                  <a:cubicBezTo>
                    <a:pt x="1123" y="2018"/>
                    <a:pt x="1133" y="2024"/>
                    <a:pt x="1140" y="2026"/>
                  </a:cubicBezTo>
                  <a:cubicBezTo>
                    <a:pt x="1152" y="2030"/>
                    <a:pt x="1161" y="2020"/>
                    <a:pt x="1163" y="2010"/>
                  </a:cubicBezTo>
                  <a:close/>
                  <a:moveTo>
                    <a:pt x="2295" y="534"/>
                  </a:moveTo>
                  <a:cubicBezTo>
                    <a:pt x="2303" y="514"/>
                    <a:pt x="2293" y="498"/>
                    <a:pt x="2279" y="484"/>
                  </a:cubicBezTo>
                  <a:cubicBezTo>
                    <a:pt x="2257" y="477"/>
                    <a:pt x="2243" y="487"/>
                    <a:pt x="2232" y="505"/>
                  </a:cubicBezTo>
                  <a:cubicBezTo>
                    <a:pt x="2221" y="523"/>
                    <a:pt x="2228" y="538"/>
                    <a:pt x="2241" y="554"/>
                  </a:cubicBezTo>
                  <a:cubicBezTo>
                    <a:pt x="2265" y="560"/>
                    <a:pt x="2285" y="555"/>
                    <a:pt x="2295" y="534"/>
                  </a:cubicBezTo>
                  <a:close/>
                  <a:moveTo>
                    <a:pt x="1327" y="1935"/>
                  </a:moveTo>
                  <a:cubicBezTo>
                    <a:pt x="1343" y="1930"/>
                    <a:pt x="1349" y="1910"/>
                    <a:pt x="1343" y="1891"/>
                  </a:cubicBezTo>
                  <a:cubicBezTo>
                    <a:pt x="1337" y="1876"/>
                    <a:pt x="1316" y="1866"/>
                    <a:pt x="1301" y="1872"/>
                  </a:cubicBezTo>
                  <a:cubicBezTo>
                    <a:pt x="1288" y="1877"/>
                    <a:pt x="1278" y="1904"/>
                    <a:pt x="1285" y="1920"/>
                  </a:cubicBezTo>
                  <a:cubicBezTo>
                    <a:pt x="1290" y="1934"/>
                    <a:pt x="1311" y="1941"/>
                    <a:pt x="1327" y="1935"/>
                  </a:cubicBezTo>
                  <a:close/>
                  <a:moveTo>
                    <a:pt x="1161" y="2076"/>
                  </a:moveTo>
                  <a:cubicBezTo>
                    <a:pt x="1148" y="2101"/>
                    <a:pt x="1149" y="2111"/>
                    <a:pt x="1163" y="2116"/>
                  </a:cubicBezTo>
                  <a:cubicBezTo>
                    <a:pt x="1174" y="2121"/>
                    <a:pt x="1182" y="2115"/>
                    <a:pt x="1187" y="2106"/>
                  </a:cubicBezTo>
                  <a:cubicBezTo>
                    <a:pt x="1193" y="2093"/>
                    <a:pt x="1183" y="2082"/>
                    <a:pt x="1161" y="2076"/>
                  </a:cubicBezTo>
                  <a:close/>
                  <a:moveTo>
                    <a:pt x="2427" y="220"/>
                  </a:moveTo>
                  <a:cubicBezTo>
                    <a:pt x="2452" y="206"/>
                    <a:pt x="2471" y="191"/>
                    <a:pt x="2461" y="163"/>
                  </a:cubicBezTo>
                  <a:cubicBezTo>
                    <a:pt x="2455" y="145"/>
                    <a:pt x="2442" y="129"/>
                    <a:pt x="2419" y="132"/>
                  </a:cubicBezTo>
                  <a:cubicBezTo>
                    <a:pt x="2402" y="135"/>
                    <a:pt x="2381" y="135"/>
                    <a:pt x="2378" y="157"/>
                  </a:cubicBezTo>
                  <a:cubicBezTo>
                    <a:pt x="2373" y="192"/>
                    <a:pt x="2399" y="205"/>
                    <a:pt x="2427" y="220"/>
                  </a:cubicBezTo>
                  <a:close/>
                  <a:moveTo>
                    <a:pt x="1161" y="1858"/>
                  </a:moveTo>
                  <a:cubicBezTo>
                    <a:pt x="1151" y="1861"/>
                    <a:pt x="1143" y="1874"/>
                    <a:pt x="1145" y="1883"/>
                  </a:cubicBezTo>
                  <a:cubicBezTo>
                    <a:pt x="1148" y="1895"/>
                    <a:pt x="1163" y="1904"/>
                    <a:pt x="1175" y="1900"/>
                  </a:cubicBezTo>
                  <a:cubicBezTo>
                    <a:pt x="1185" y="1896"/>
                    <a:pt x="1192" y="1882"/>
                    <a:pt x="1188" y="1871"/>
                  </a:cubicBezTo>
                  <a:cubicBezTo>
                    <a:pt x="1184" y="1861"/>
                    <a:pt x="1171" y="1855"/>
                    <a:pt x="1161" y="1858"/>
                  </a:cubicBezTo>
                  <a:close/>
                  <a:moveTo>
                    <a:pt x="1215" y="2102"/>
                  </a:moveTo>
                  <a:cubicBezTo>
                    <a:pt x="1212" y="2115"/>
                    <a:pt x="1215" y="2124"/>
                    <a:pt x="1227" y="2129"/>
                  </a:cubicBezTo>
                  <a:cubicBezTo>
                    <a:pt x="1241" y="2136"/>
                    <a:pt x="1254" y="2131"/>
                    <a:pt x="1267" y="2111"/>
                  </a:cubicBezTo>
                  <a:cubicBezTo>
                    <a:pt x="1263" y="2103"/>
                    <a:pt x="1259" y="2095"/>
                    <a:pt x="1254" y="2086"/>
                  </a:cubicBezTo>
                  <a:cubicBezTo>
                    <a:pt x="1224" y="2084"/>
                    <a:pt x="1219" y="2087"/>
                    <a:pt x="1215" y="2102"/>
                  </a:cubicBezTo>
                  <a:close/>
                  <a:moveTo>
                    <a:pt x="1234" y="1983"/>
                  </a:moveTo>
                  <a:cubicBezTo>
                    <a:pt x="1245" y="1977"/>
                    <a:pt x="1251" y="1960"/>
                    <a:pt x="1246" y="1947"/>
                  </a:cubicBezTo>
                  <a:cubicBezTo>
                    <a:pt x="1240" y="1933"/>
                    <a:pt x="1224" y="1926"/>
                    <a:pt x="1209" y="1932"/>
                  </a:cubicBezTo>
                  <a:cubicBezTo>
                    <a:pt x="1195" y="1937"/>
                    <a:pt x="1188" y="1955"/>
                    <a:pt x="1194" y="1968"/>
                  </a:cubicBezTo>
                  <a:cubicBezTo>
                    <a:pt x="1200" y="1982"/>
                    <a:pt x="1220" y="1989"/>
                    <a:pt x="1234" y="1983"/>
                  </a:cubicBezTo>
                  <a:close/>
                  <a:moveTo>
                    <a:pt x="2321" y="850"/>
                  </a:moveTo>
                  <a:cubicBezTo>
                    <a:pt x="2290" y="857"/>
                    <a:pt x="2283" y="883"/>
                    <a:pt x="2279" y="914"/>
                  </a:cubicBezTo>
                  <a:cubicBezTo>
                    <a:pt x="2296" y="924"/>
                    <a:pt x="2312" y="935"/>
                    <a:pt x="2329" y="946"/>
                  </a:cubicBezTo>
                  <a:cubicBezTo>
                    <a:pt x="2370" y="917"/>
                    <a:pt x="2379" y="902"/>
                    <a:pt x="2373" y="883"/>
                  </a:cubicBezTo>
                  <a:cubicBezTo>
                    <a:pt x="2367" y="864"/>
                    <a:pt x="2341" y="846"/>
                    <a:pt x="2321" y="850"/>
                  </a:cubicBezTo>
                  <a:close/>
                  <a:moveTo>
                    <a:pt x="2558" y="630"/>
                  </a:moveTo>
                  <a:cubicBezTo>
                    <a:pt x="2554" y="643"/>
                    <a:pt x="2551" y="657"/>
                    <a:pt x="2548" y="668"/>
                  </a:cubicBezTo>
                  <a:cubicBezTo>
                    <a:pt x="2565" y="694"/>
                    <a:pt x="2586" y="694"/>
                    <a:pt x="2606" y="680"/>
                  </a:cubicBezTo>
                  <a:cubicBezTo>
                    <a:pt x="2620" y="671"/>
                    <a:pt x="2617" y="656"/>
                    <a:pt x="2610" y="642"/>
                  </a:cubicBezTo>
                  <a:cubicBezTo>
                    <a:pt x="2598" y="617"/>
                    <a:pt x="2580" y="619"/>
                    <a:pt x="2558" y="630"/>
                  </a:cubicBezTo>
                  <a:close/>
                  <a:moveTo>
                    <a:pt x="2678" y="540"/>
                  </a:moveTo>
                  <a:cubicBezTo>
                    <a:pt x="2686" y="524"/>
                    <a:pt x="2672" y="513"/>
                    <a:pt x="2638" y="505"/>
                  </a:cubicBezTo>
                  <a:cubicBezTo>
                    <a:pt x="2624" y="536"/>
                    <a:pt x="2627" y="558"/>
                    <a:pt x="2647" y="559"/>
                  </a:cubicBezTo>
                  <a:cubicBezTo>
                    <a:pt x="2657" y="560"/>
                    <a:pt x="2673" y="550"/>
                    <a:pt x="2678" y="540"/>
                  </a:cubicBezTo>
                  <a:close/>
                  <a:moveTo>
                    <a:pt x="2440" y="458"/>
                  </a:moveTo>
                  <a:cubicBezTo>
                    <a:pt x="2459" y="435"/>
                    <a:pt x="2456" y="412"/>
                    <a:pt x="2439" y="389"/>
                  </a:cubicBezTo>
                  <a:cubicBezTo>
                    <a:pt x="2394" y="394"/>
                    <a:pt x="2381" y="402"/>
                    <a:pt x="2383" y="425"/>
                  </a:cubicBezTo>
                  <a:cubicBezTo>
                    <a:pt x="2386" y="450"/>
                    <a:pt x="2402" y="460"/>
                    <a:pt x="2440" y="458"/>
                  </a:cubicBezTo>
                  <a:close/>
                  <a:moveTo>
                    <a:pt x="2707" y="836"/>
                  </a:moveTo>
                  <a:cubicBezTo>
                    <a:pt x="2731" y="796"/>
                    <a:pt x="2731" y="793"/>
                    <a:pt x="2697" y="766"/>
                  </a:cubicBezTo>
                  <a:cubicBezTo>
                    <a:pt x="2675" y="776"/>
                    <a:pt x="2660" y="790"/>
                    <a:pt x="2666" y="816"/>
                  </a:cubicBezTo>
                  <a:cubicBezTo>
                    <a:pt x="2671" y="837"/>
                    <a:pt x="2687" y="842"/>
                    <a:pt x="2707" y="836"/>
                  </a:cubicBezTo>
                  <a:close/>
                  <a:moveTo>
                    <a:pt x="2714" y="605"/>
                  </a:moveTo>
                  <a:cubicBezTo>
                    <a:pt x="2697" y="612"/>
                    <a:pt x="2689" y="635"/>
                    <a:pt x="2697" y="653"/>
                  </a:cubicBezTo>
                  <a:cubicBezTo>
                    <a:pt x="2704" y="668"/>
                    <a:pt x="2729" y="679"/>
                    <a:pt x="2745" y="673"/>
                  </a:cubicBezTo>
                  <a:cubicBezTo>
                    <a:pt x="2746" y="672"/>
                    <a:pt x="2747" y="672"/>
                    <a:pt x="2749" y="671"/>
                  </a:cubicBezTo>
                  <a:cubicBezTo>
                    <a:pt x="2749" y="608"/>
                    <a:pt x="2749" y="608"/>
                    <a:pt x="2749" y="608"/>
                  </a:cubicBezTo>
                  <a:cubicBezTo>
                    <a:pt x="2739" y="602"/>
                    <a:pt x="2727" y="600"/>
                    <a:pt x="2714" y="605"/>
                  </a:cubicBezTo>
                  <a:close/>
                  <a:moveTo>
                    <a:pt x="2699" y="917"/>
                  </a:moveTo>
                  <a:cubicBezTo>
                    <a:pt x="2677" y="924"/>
                    <a:pt x="2667" y="945"/>
                    <a:pt x="2676" y="965"/>
                  </a:cubicBezTo>
                  <a:cubicBezTo>
                    <a:pt x="2686" y="990"/>
                    <a:pt x="2711" y="1002"/>
                    <a:pt x="2732" y="994"/>
                  </a:cubicBezTo>
                  <a:cubicBezTo>
                    <a:pt x="2739" y="991"/>
                    <a:pt x="2744" y="987"/>
                    <a:pt x="2749" y="982"/>
                  </a:cubicBezTo>
                  <a:cubicBezTo>
                    <a:pt x="2749" y="924"/>
                    <a:pt x="2749" y="924"/>
                    <a:pt x="2749" y="924"/>
                  </a:cubicBezTo>
                  <a:cubicBezTo>
                    <a:pt x="2737" y="914"/>
                    <a:pt x="2718" y="911"/>
                    <a:pt x="2699" y="917"/>
                  </a:cubicBezTo>
                  <a:close/>
                  <a:moveTo>
                    <a:pt x="2697" y="258"/>
                  </a:moveTo>
                  <a:cubicBezTo>
                    <a:pt x="2667" y="220"/>
                    <a:pt x="2657" y="215"/>
                    <a:pt x="2639" y="228"/>
                  </a:cubicBezTo>
                  <a:cubicBezTo>
                    <a:pt x="2619" y="244"/>
                    <a:pt x="2624" y="264"/>
                    <a:pt x="2658" y="301"/>
                  </a:cubicBezTo>
                  <a:cubicBezTo>
                    <a:pt x="2677" y="290"/>
                    <a:pt x="2700" y="285"/>
                    <a:pt x="2697" y="258"/>
                  </a:cubicBezTo>
                  <a:close/>
                  <a:moveTo>
                    <a:pt x="2527" y="811"/>
                  </a:moveTo>
                  <a:cubicBezTo>
                    <a:pt x="2532" y="832"/>
                    <a:pt x="2546" y="840"/>
                    <a:pt x="2565" y="838"/>
                  </a:cubicBezTo>
                  <a:cubicBezTo>
                    <a:pt x="2589" y="835"/>
                    <a:pt x="2604" y="813"/>
                    <a:pt x="2606" y="776"/>
                  </a:cubicBezTo>
                  <a:cubicBezTo>
                    <a:pt x="2592" y="769"/>
                    <a:pt x="2577" y="761"/>
                    <a:pt x="2564" y="753"/>
                  </a:cubicBezTo>
                  <a:cubicBezTo>
                    <a:pt x="2529" y="771"/>
                    <a:pt x="2520" y="785"/>
                    <a:pt x="2527" y="811"/>
                  </a:cubicBezTo>
                  <a:close/>
                  <a:moveTo>
                    <a:pt x="2416" y="526"/>
                  </a:moveTo>
                  <a:cubicBezTo>
                    <a:pt x="2398" y="532"/>
                    <a:pt x="2384" y="559"/>
                    <a:pt x="2391" y="576"/>
                  </a:cubicBezTo>
                  <a:cubicBezTo>
                    <a:pt x="2398" y="595"/>
                    <a:pt x="2430" y="608"/>
                    <a:pt x="2451" y="600"/>
                  </a:cubicBezTo>
                  <a:cubicBezTo>
                    <a:pt x="2471" y="592"/>
                    <a:pt x="2474" y="578"/>
                    <a:pt x="2464" y="552"/>
                  </a:cubicBezTo>
                  <a:cubicBezTo>
                    <a:pt x="2454" y="527"/>
                    <a:pt x="2437" y="518"/>
                    <a:pt x="2416" y="526"/>
                  </a:cubicBezTo>
                  <a:close/>
                  <a:moveTo>
                    <a:pt x="440" y="171"/>
                  </a:moveTo>
                  <a:cubicBezTo>
                    <a:pt x="419" y="144"/>
                    <a:pt x="411" y="141"/>
                    <a:pt x="399" y="150"/>
                  </a:cubicBezTo>
                  <a:cubicBezTo>
                    <a:pt x="385" y="161"/>
                    <a:pt x="389" y="175"/>
                    <a:pt x="413" y="201"/>
                  </a:cubicBezTo>
                  <a:cubicBezTo>
                    <a:pt x="426" y="193"/>
                    <a:pt x="441" y="189"/>
                    <a:pt x="440" y="171"/>
                  </a:cubicBezTo>
                  <a:close/>
                  <a:moveTo>
                    <a:pt x="2501" y="925"/>
                  </a:moveTo>
                  <a:cubicBezTo>
                    <a:pt x="2486" y="938"/>
                    <a:pt x="2484" y="963"/>
                    <a:pt x="2496" y="981"/>
                  </a:cubicBezTo>
                  <a:cubicBezTo>
                    <a:pt x="2512" y="1005"/>
                    <a:pt x="2528" y="1007"/>
                    <a:pt x="2567" y="990"/>
                  </a:cubicBezTo>
                  <a:cubicBezTo>
                    <a:pt x="2572" y="976"/>
                    <a:pt x="2578" y="962"/>
                    <a:pt x="2584" y="945"/>
                  </a:cubicBezTo>
                  <a:cubicBezTo>
                    <a:pt x="2548" y="913"/>
                    <a:pt x="2522" y="908"/>
                    <a:pt x="2501" y="925"/>
                  </a:cubicBezTo>
                  <a:close/>
                  <a:moveTo>
                    <a:pt x="2532" y="287"/>
                  </a:moveTo>
                  <a:cubicBezTo>
                    <a:pt x="2516" y="274"/>
                    <a:pt x="2501" y="254"/>
                    <a:pt x="2479" y="273"/>
                  </a:cubicBezTo>
                  <a:cubicBezTo>
                    <a:pt x="2472" y="279"/>
                    <a:pt x="2468" y="298"/>
                    <a:pt x="2473" y="305"/>
                  </a:cubicBezTo>
                  <a:cubicBezTo>
                    <a:pt x="2480" y="316"/>
                    <a:pt x="2495" y="329"/>
                    <a:pt x="2507" y="330"/>
                  </a:cubicBezTo>
                  <a:cubicBezTo>
                    <a:pt x="2529" y="330"/>
                    <a:pt x="2529" y="308"/>
                    <a:pt x="2532" y="287"/>
                  </a:cubicBezTo>
                  <a:close/>
                  <a:moveTo>
                    <a:pt x="2443" y="697"/>
                  </a:moveTo>
                  <a:cubicBezTo>
                    <a:pt x="2405" y="710"/>
                    <a:pt x="2393" y="722"/>
                    <a:pt x="2396" y="747"/>
                  </a:cubicBezTo>
                  <a:cubicBezTo>
                    <a:pt x="2397" y="762"/>
                    <a:pt x="2404" y="773"/>
                    <a:pt x="2421" y="776"/>
                  </a:cubicBezTo>
                  <a:cubicBezTo>
                    <a:pt x="2439" y="780"/>
                    <a:pt x="2455" y="777"/>
                    <a:pt x="2464" y="758"/>
                  </a:cubicBezTo>
                  <a:cubicBezTo>
                    <a:pt x="2475" y="733"/>
                    <a:pt x="2470" y="712"/>
                    <a:pt x="2443" y="697"/>
                  </a:cubicBezTo>
                  <a:close/>
                  <a:moveTo>
                    <a:pt x="725" y="2094"/>
                  </a:moveTo>
                  <a:cubicBezTo>
                    <a:pt x="708" y="2101"/>
                    <a:pt x="702" y="2112"/>
                    <a:pt x="708" y="2125"/>
                  </a:cubicBezTo>
                  <a:cubicBezTo>
                    <a:pt x="714" y="2138"/>
                    <a:pt x="730" y="2146"/>
                    <a:pt x="742" y="2141"/>
                  </a:cubicBezTo>
                  <a:cubicBezTo>
                    <a:pt x="755" y="2136"/>
                    <a:pt x="762" y="2118"/>
                    <a:pt x="757" y="2105"/>
                  </a:cubicBezTo>
                  <a:cubicBezTo>
                    <a:pt x="752" y="2092"/>
                    <a:pt x="739" y="2088"/>
                    <a:pt x="725" y="2094"/>
                  </a:cubicBezTo>
                  <a:close/>
                  <a:moveTo>
                    <a:pt x="754" y="1981"/>
                  </a:moveTo>
                  <a:cubicBezTo>
                    <a:pt x="742" y="1969"/>
                    <a:pt x="728" y="1970"/>
                    <a:pt x="715" y="1978"/>
                  </a:cubicBezTo>
                  <a:cubicBezTo>
                    <a:pt x="697" y="1989"/>
                    <a:pt x="700" y="2006"/>
                    <a:pt x="706" y="2030"/>
                  </a:cubicBezTo>
                  <a:cubicBezTo>
                    <a:pt x="712" y="2032"/>
                    <a:pt x="721" y="2035"/>
                    <a:pt x="728" y="2038"/>
                  </a:cubicBezTo>
                  <a:cubicBezTo>
                    <a:pt x="760" y="2023"/>
                    <a:pt x="762" y="2004"/>
                    <a:pt x="754" y="1981"/>
                  </a:cubicBezTo>
                  <a:close/>
                  <a:moveTo>
                    <a:pt x="1097" y="2150"/>
                  </a:moveTo>
                  <a:cubicBezTo>
                    <a:pt x="1093" y="2152"/>
                    <a:pt x="1090" y="2155"/>
                    <a:pt x="1088" y="2159"/>
                  </a:cubicBezTo>
                  <a:cubicBezTo>
                    <a:pt x="1125" y="2159"/>
                    <a:pt x="1125" y="2159"/>
                    <a:pt x="1125" y="2159"/>
                  </a:cubicBezTo>
                  <a:cubicBezTo>
                    <a:pt x="1120" y="2149"/>
                    <a:pt x="1109" y="2146"/>
                    <a:pt x="1097" y="2150"/>
                  </a:cubicBezTo>
                  <a:close/>
                  <a:moveTo>
                    <a:pt x="828" y="2075"/>
                  </a:moveTo>
                  <a:cubicBezTo>
                    <a:pt x="815" y="2071"/>
                    <a:pt x="806" y="2077"/>
                    <a:pt x="799" y="2088"/>
                  </a:cubicBezTo>
                  <a:cubicBezTo>
                    <a:pt x="793" y="2099"/>
                    <a:pt x="797" y="2108"/>
                    <a:pt x="805" y="2119"/>
                  </a:cubicBezTo>
                  <a:cubicBezTo>
                    <a:pt x="820" y="2122"/>
                    <a:pt x="832" y="2119"/>
                    <a:pt x="838" y="2106"/>
                  </a:cubicBezTo>
                  <a:cubicBezTo>
                    <a:pt x="843" y="2094"/>
                    <a:pt x="837" y="2084"/>
                    <a:pt x="828" y="2075"/>
                  </a:cubicBezTo>
                  <a:close/>
                  <a:moveTo>
                    <a:pt x="875" y="2150"/>
                  </a:moveTo>
                  <a:cubicBezTo>
                    <a:pt x="865" y="2144"/>
                    <a:pt x="842" y="2146"/>
                    <a:pt x="834" y="2157"/>
                  </a:cubicBezTo>
                  <a:cubicBezTo>
                    <a:pt x="834" y="2157"/>
                    <a:pt x="833" y="2158"/>
                    <a:pt x="833" y="2159"/>
                  </a:cubicBezTo>
                  <a:cubicBezTo>
                    <a:pt x="883" y="2159"/>
                    <a:pt x="883" y="2159"/>
                    <a:pt x="883" y="2159"/>
                  </a:cubicBezTo>
                  <a:cubicBezTo>
                    <a:pt x="882" y="2155"/>
                    <a:pt x="879" y="2153"/>
                    <a:pt x="875" y="2150"/>
                  </a:cubicBezTo>
                  <a:close/>
                  <a:moveTo>
                    <a:pt x="777" y="1853"/>
                  </a:moveTo>
                  <a:cubicBezTo>
                    <a:pt x="753" y="1864"/>
                    <a:pt x="749" y="1871"/>
                    <a:pt x="752" y="1888"/>
                  </a:cubicBezTo>
                  <a:cubicBezTo>
                    <a:pt x="755" y="1902"/>
                    <a:pt x="765" y="1914"/>
                    <a:pt x="776" y="1914"/>
                  </a:cubicBezTo>
                  <a:cubicBezTo>
                    <a:pt x="788" y="1913"/>
                    <a:pt x="797" y="1908"/>
                    <a:pt x="801" y="1894"/>
                  </a:cubicBezTo>
                  <a:cubicBezTo>
                    <a:pt x="806" y="1876"/>
                    <a:pt x="803" y="1870"/>
                    <a:pt x="777" y="1853"/>
                  </a:cubicBezTo>
                  <a:close/>
                  <a:moveTo>
                    <a:pt x="628" y="340"/>
                  </a:moveTo>
                  <a:cubicBezTo>
                    <a:pt x="594" y="338"/>
                    <a:pt x="588" y="341"/>
                    <a:pt x="584" y="359"/>
                  </a:cubicBezTo>
                  <a:cubicBezTo>
                    <a:pt x="580" y="373"/>
                    <a:pt x="584" y="383"/>
                    <a:pt x="597" y="389"/>
                  </a:cubicBezTo>
                  <a:cubicBezTo>
                    <a:pt x="613" y="397"/>
                    <a:pt x="627" y="391"/>
                    <a:pt x="643" y="369"/>
                  </a:cubicBezTo>
                  <a:cubicBezTo>
                    <a:pt x="639" y="360"/>
                    <a:pt x="634" y="350"/>
                    <a:pt x="628" y="340"/>
                  </a:cubicBezTo>
                  <a:close/>
                  <a:moveTo>
                    <a:pt x="426" y="367"/>
                  </a:moveTo>
                  <a:cubicBezTo>
                    <a:pt x="432" y="356"/>
                    <a:pt x="422" y="348"/>
                    <a:pt x="398" y="343"/>
                  </a:cubicBezTo>
                  <a:cubicBezTo>
                    <a:pt x="389" y="364"/>
                    <a:pt x="391" y="380"/>
                    <a:pt x="404" y="381"/>
                  </a:cubicBezTo>
                  <a:cubicBezTo>
                    <a:pt x="412" y="381"/>
                    <a:pt x="423" y="374"/>
                    <a:pt x="426" y="367"/>
                  </a:cubicBezTo>
                  <a:close/>
                  <a:moveTo>
                    <a:pt x="446" y="573"/>
                  </a:moveTo>
                  <a:cubicBezTo>
                    <a:pt x="463" y="545"/>
                    <a:pt x="463" y="544"/>
                    <a:pt x="439" y="525"/>
                  </a:cubicBezTo>
                  <a:cubicBezTo>
                    <a:pt x="424" y="531"/>
                    <a:pt x="413" y="542"/>
                    <a:pt x="418" y="560"/>
                  </a:cubicBezTo>
                  <a:cubicBezTo>
                    <a:pt x="421" y="574"/>
                    <a:pt x="432" y="578"/>
                    <a:pt x="446" y="573"/>
                  </a:cubicBezTo>
                  <a:close/>
                  <a:moveTo>
                    <a:pt x="441" y="630"/>
                  </a:moveTo>
                  <a:cubicBezTo>
                    <a:pt x="426" y="635"/>
                    <a:pt x="418" y="649"/>
                    <a:pt x="424" y="663"/>
                  </a:cubicBezTo>
                  <a:cubicBezTo>
                    <a:pt x="432" y="680"/>
                    <a:pt x="449" y="689"/>
                    <a:pt x="464" y="683"/>
                  </a:cubicBezTo>
                  <a:cubicBezTo>
                    <a:pt x="479" y="677"/>
                    <a:pt x="487" y="658"/>
                    <a:pt x="481" y="642"/>
                  </a:cubicBezTo>
                  <a:cubicBezTo>
                    <a:pt x="476" y="630"/>
                    <a:pt x="458" y="624"/>
                    <a:pt x="441" y="630"/>
                  </a:cubicBezTo>
                  <a:close/>
                  <a:moveTo>
                    <a:pt x="579" y="555"/>
                  </a:moveTo>
                  <a:cubicBezTo>
                    <a:pt x="568" y="561"/>
                    <a:pt x="562" y="565"/>
                    <a:pt x="556" y="567"/>
                  </a:cubicBezTo>
                  <a:cubicBezTo>
                    <a:pt x="541" y="574"/>
                    <a:pt x="534" y="588"/>
                    <a:pt x="537" y="602"/>
                  </a:cubicBezTo>
                  <a:cubicBezTo>
                    <a:pt x="540" y="614"/>
                    <a:pt x="550" y="627"/>
                    <a:pt x="560" y="636"/>
                  </a:cubicBezTo>
                  <a:cubicBezTo>
                    <a:pt x="569" y="644"/>
                    <a:pt x="593" y="638"/>
                    <a:pt x="603" y="628"/>
                  </a:cubicBezTo>
                  <a:cubicBezTo>
                    <a:pt x="613" y="618"/>
                    <a:pt x="613" y="607"/>
                    <a:pt x="605" y="595"/>
                  </a:cubicBezTo>
                  <a:cubicBezTo>
                    <a:pt x="597" y="583"/>
                    <a:pt x="589" y="570"/>
                    <a:pt x="579" y="555"/>
                  </a:cubicBezTo>
                  <a:close/>
                  <a:moveTo>
                    <a:pt x="496" y="482"/>
                  </a:moveTo>
                  <a:cubicBezTo>
                    <a:pt x="477" y="505"/>
                    <a:pt x="477" y="508"/>
                    <a:pt x="495" y="532"/>
                  </a:cubicBezTo>
                  <a:cubicBezTo>
                    <a:pt x="523" y="530"/>
                    <a:pt x="534" y="522"/>
                    <a:pt x="535" y="503"/>
                  </a:cubicBezTo>
                  <a:cubicBezTo>
                    <a:pt x="536" y="487"/>
                    <a:pt x="527" y="483"/>
                    <a:pt x="496" y="482"/>
                  </a:cubicBezTo>
                  <a:close/>
                  <a:moveTo>
                    <a:pt x="654" y="471"/>
                  </a:moveTo>
                  <a:cubicBezTo>
                    <a:pt x="640" y="476"/>
                    <a:pt x="630" y="499"/>
                    <a:pt x="635" y="512"/>
                  </a:cubicBezTo>
                  <a:cubicBezTo>
                    <a:pt x="640" y="525"/>
                    <a:pt x="662" y="533"/>
                    <a:pt x="677" y="527"/>
                  </a:cubicBezTo>
                  <a:cubicBezTo>
                    <a:pt x="691" y="521"/>
                    <a:pt x="696" y="506"/>
                    <a:pt x="690" y="491"/>
                  </a:cubicBezTo>
                  <a:cubicBezTo>
                    <a:pt x="683" y="475"/>
                    <a:pt x="666" y="466"/>
                    <a:pt x="654" y="471"/>
                  </a:cubicBezTo>
                  <a:close/>
                  <a:moveTo>
                    <a:pt x="997" y="2004"/>
                  </a:moveTo>
                  <a:cubicBezTo>
                    <a:pt x="992" y="2007"/>
                    <a:pt x="989" y="2015"/>
                    <a:pt x="982" y="2024"/>
                  </a:cubicBezTo>
                  <a:cubicBezTo>
                    <a:pt x="993" y="2029"/>
                    <a:pt x="1000" y="2034"/>
                    <a:pt x="1006" y="2033"/>
                  </a:cubicBezTo>
                  <a:cubicBezTo>
                    <a:pt x="1016" y="2031"/>
                    <a:pt x="1020" y="2022"/>
                    <a:pt x="1016" y="2012"/>
                  </a:cubicBezTo>
                  <a:cubicBezTo>
                    <a:pt x="1012" y="2003"/>
                    <a:pt x="1006" y="1999"/>
                    <a:pt x="997" y="2004"/>
                  </a:cubicBezTo>
                  <a:close/>
                  <a:moveTo>
                    <a:pt x="1087" y="1936"/>
                  </a:moveTo>
                  <a:cubicBezTo>
                    <a:pt x="1068" y="1912"/>
                    <a:pt x="1062" y="1909"/>
                    <a:pt x="1051" y="1917"/>
                  </a:cubicBezTo>
                  <a:cubicBezTo>
                    <a:pt x="1039" y="1927"/>
                    <a:pt x="1042" y="1939"/>
                    <a:pt x="1063" y="1962"/>
                  </a:cubicBezTo>
                  <a:cubicBezTo>
                    <a:pt x="1075" y="1955"/>
                    <a:pt x="1088" y="1952"/>
                    <a:pt x="1087" y="1936"/>
                  </a:cubicBezTo>
                  <a:close/>
                  <a:moveTo>
                    <a:pt x="994" y="1831"/>
                  </a:moveTo>
                  <a:cubicBezTo>
                    <a:pt x="983" y="1840"/>
                    <a:pt x="976" y="1852"/>
                    <a:pt x="984" y="1866"/>
                  </a:cubicBezTo>
                  <a:cubicBezTo>
                    <a:pt x="990" y="1875"/>
                    <a:pt x="999" y="1877"/>
                    <a:pt x="1007" y="1872"/>
                  </a:cubicBezTo>
                  <a:cubicBezTo>
                    <a:pt x="1014" y="1867"/>
                    <a:pt x="1023" y="1859"/>
                    <a:pt x="1023" y="1853"/>
                  </a:cubicBezTo>
                  <a:cubicBezTo>
                    <a:pt x="1022" y="1836"/>
                    <a:pt x="1010" y="1830"/>
                    <a:pt x="994" y="1831"/>
                  </a:cubicBezTo>
                  <a:close/>
                  <a:moveTo>
                    <a:pt x="1050" y="2088"/>
                  </a:moveTo>
                  <a:cubicBezTo>
                    <a:pt x="1042" y="2107"/>
                    <a:pt x="1044" y="2121"/>
                    <a:pt x="1056" y="2122"/>
                  </a:cubicBezTo>
                  <a:cubicBezTo>
                    <a:pt x="1062" y="2122"/>
                    <a:pt x="1072" y="2116"/>
                    <a:pt x="1075" y="2110"/>
                  </a:cubicBezTo>
                  <a:cubicBezTo>
                    <a:pt x="1080" y="2100"/>
                    <a:pt x="1071" y="2093"/>
                    <a:pt x="1050" y="2088"/>
                  </a:cubicBezTo>
                  <a:close/>
                  <a:moveTo>
                    <a:pt x="1069" y="2013"/>
                  </a:moveTo>
                  <a:cubicBezTo>
                    <a:pt x="1062" y="2025"/>
                    <a:pt x="1058" y="2034"/>
                    <a:pt x="1053" y="2042"/>
                  </a:cubicBezTo>
                  <a:cubicBezTo>
                    <a:pt x="1078" y="2063"/>
                    <a:pt x="1083" y="2062"/>
                    <a:pt x="1094" y="2035"/>
                  </a:cubicBezTo>
                  <a:cubicBezTo>
                    <a:pt x="1086" y="2029"/>
                    <a:pt x="1079" y="2022"/>
                    <a:pt x="1069" y="2013"/>
                  </a:cubicBezTo>
                  <a:close/>
                  <a:moveTo>
                    <a:pt x="920" y="1912"/>
                  </a:moveTo>
                  <a:cubicBezTo>
                    <a:pt x="935" y="1903"/>
                    <a:pt x="947" y="1894"/>
                    <a:pt x="941" y="1877"/>
                  </a:cubicBezTo>
                  <a:cubicBezTo>
                    <a:pt x="937" y="1865"/>
                    <a:pt x="929" y="1856"/>
                    <a:pt x="915" y="1858"/>
                  </a:cubicBezTo>
                  <a:cubicBezTo>
                    <a:pt x="904" y="1859"/>
                    <a:pt x="892" y="1860"/>
                    <a:pt x="890" y="1873"/>
                  </a:cubicBezTo>
                  <a:cubicBezTo>
                    <a:pt x="887" y="1895"/>
                    <a:pt x="903" y="1903"/>
                    <a:pt x="920" y="1912"/>
                  </a:cubicBezTo>
                  <a:close/>
                  <a:moveTo>
                    <a:pt x="928" y="2059"/>
                  </a:moveTo>
                  <a:cubicBezTo>
                    <a:pt x="940" y="2045"/>
                    <a:pt x="938" y="2031"/>
                    <a:pt x="927" y="2017"/>
                  </a:cubicBezTo>
                  <a:cubicBezTo>
                    <a:pt x="899" y="2019"/>
                    <a:pt x="891" y="2024"/>
                    <a:pt x="893" y="2039"/>
                  </a:cubicBezTo>
                  <a:cubicBezTo>
                    <a:pt x="894" y="2054"/>
                    <a:pt x="905" y="2060"/>
                    <a:pt x="928" y="2059"/>
                  </a:cubicBezTo>
                  <a:close/>
                  <a:moveTo>
                    <a:pt x="856" y="1919"/>
                  </a:moveTo>
                  <a:cubicBezTo>
                    <a:pt x="847" y="1923"/>
                    <a:pt x="839" y="1930"/>
                    <a:pt x="842" y="1942"/>
                  </a:cubicBezTo>
                  <a:cubicBezTo>
                    <a:pt x="846" y="1957"/>
                    <a:pt x="856" y="1961"/>
                    <a:pt x="872" y="1959"/>
                  </a:cubicBezTo>
                  <a:cubicBezTo>
                    <a:pt x="876" y="1953"/>
                    <a:pt x="880" y="1945"/>
                    <a:pt x="885" y="1937"/>
                  </a:cubicBezTo>
                  <a:cubicBezTo>
                    <a:pt x="877" y="1927"/>
                    <a:pt x="873" y="1912"/>
                    <a:pt x="856" y="1919"/>
                  </a:cubicBezTo>
                  <a:close/>
                  <a:moveTo>
                    <a:pt x="983" y="2069"/>
                  </a:moveTo>
                  <a:cubicBezTo>
                    <a:pt x="976" y="2074"/>
                    <a:pt x="968" y="2079"/>
                    <a:pt x="962" y="2083"/>
                  </a:cubicBezTo>
                  <a:cubicBezTo>
                    <a:pt x="965" y="2098"/>
                    <a:pt x="966" y="2111"/>
                    <a:pt x="981" y="2111"/>
                  </a:cubicBezTo>
                  <a:cubicBezTo>
                    <a:pt x="987" y="2111"/>
                    <a:pt x="995" y="2107"/>
                    <a:pt x="997" y="2102"/>
                  </a:cubicBezTo>
                  <a:cubicBezTo>
                    <a:pt x="1005" y="2088"/>
                    <a:pt x="996" y="2079"/>
                    <a:pt x="983" y="2069"/>
                  </a:cubicBezTo>
                  <a:close/>
                  <a:moveTo>
                    <a:pt x="913" y="2101"/>
                  </a:moveTo>
                  <a:cubicBezTo>
                    <a:pt x="902" y="2105"/>
                    <a:pt x="894" y="2122"/>
                    <a:pt x="897" y="2132"/>
                  </a:cubicBezTo>
                  <a:cubicBezTo>
                    <a:pt x="902" y="2144"/>
                    <a:pt x="922" y="2152"/>
                    <a:pt x="935" y="2147"/>
                  </a:cubicBezTo>
                  <a:cubicBezTo>
                    <a:pt x="947" y="2142"/>
                    <a:pt x="949" y="2133"/>
                    <a:pt x="943" y="2117"/>
                  </a:cubicBezTo>
                  <a:cubicBezTo>
                    <a:pt x="936" y="2102"/>
                    <a:pt x="926" y="2096"/>
                    <a:pt x="913" y="2101"/>
                  </a:cubicBezTo>
                  <a:close/>
                  <a:moveTo>
                    <a:pt x="985" y="1954"/>
                  </a:moveTo>
                  <a:cubicBezTo>
                    <a:pt x="975" y="1945"/>
                    <a:pt x="966" y="1933"/>
                    <a:pt x="952" y="1945"/>
                  </a:cubicBezTo>
                  <a:cubicBezTo>
                    <a:pt x="948" y="1949"/>
                    <a:pt x="945" y="1960"/>
                    <a:pt x="948" y="1965"/>
                  </a:cubicBezTo>
                  <a:cubicBezTo>
                    <a:pt x="953" y="1972"/>
                    <a:pt x="962" y="1979"/>
                    <a:pt x="969" y="1980"/>
                  </a:cubicBezTo>
                  <a:cubicBezTo>
                    <a:pt x="983" y="1980"/>
                    <a:pt x="983" y="1967"/>
                    <a:pt x="985" y="1954"/>
                  </a:cubicBezTo>
                  <a:close/>
                </a:path>
              </a:pathLst>
            </a:custGeom>
            <a:solidFill>
              <a:schemeClr val="accent2"/>
            </a:solidFill>
            <a:ln>
              <a:noFill/>
            </a:ln>
          </p:spPr>
        </p:sp>
        <p:sp>
          <p:nvSpPr>
            <p:cNvPr id="11" name="Freeform 5"/>
            <p:cNvSpPr>
              <a:spLocks noEditPoints="1"/>
            </p:cNvSpPr>
            <p:nvPr/>
          </p:nvSpPr>
          <p:spPr bwMode="auto">
            <a:xfrm>
              <a:off x="1" y="2717"/>
              <a:ext cx="9144000" cy="6857328"/>
            </a:xfrm>
            <a:custGeom>
              <a:avLst/>
              <a:gdLst/>
              <a:ahLst/>
              <a:cxnLst/>
              <a:rect l="0" t="0" r="r" b="b"/>
              <a:pathLst>
                <a:path w="2880" h="2159">
                  <a:moveTo>
                    <a:pt x="116" y="1644"/>
                  </a:moveTo>
                  <a:cubicBezTo>
                    <a:pt x="141" y="1676"/>
                    <a:pt x="167" y="1685"/>
                    <a:pt x="179" y="1665"/>
                  </a:cubicBezTo>
                  <a:cubicBezTo>
                    <a:pt x="185" y="1653"/>
                    <a:pt x="183" y="1630"/>
                    <a:pt x="175" y="1620"/>
                  </a:cubicBezTo>
                  <a:cubicBezTo>
                    <a:pt x="163" y="1602"/>
                    <a:pt x="142" y="1611"/>
                    <a:pt x="116" y="1644"/>
                  </a:cubicBezTo>
                  <a:close/>
                  <a:moveTo>
                    <a:pt x="266" y="1470"/>
                  </a:moveTo>
                  <a:cubicBezTo>
                    <a:pt x="284" y="1453"/>
                    <a:pt x="282" y="1435"/>
                    <a:pt x="269" y="1418"/>
                  </a:cubicBezTo>
                  <a:cubicBezTo>
                    <a:pt x="252" y="1396"/>
                    <a:pt x="223" y="1403"/>
                    <a:pt x="192" y="1437"/>
                  </a:cubicBezTo>
                  <a:cubicBezTo>
                    <a:pt x="226" y="1481"/>
                    <a:pt x="245" y="1489"/>
                    <a:pt x="266" y="1470"/>
                  </a:cubicBezTo>
                  <a:close/>
                  <a:moveTo>
                    <a:pt x="67" y="2011"/>
                  </a:moveTo>
                  <a:cubicBezTo>
                    <a:pt x="47" y="2023"/>
                    <a:pt x="30" y="2065"/>
                    <a:pt x="43" y="2089"/>
                  </a:cubicBezTo>
                  <a:cubicBezTo>
                    <a:pt x="50" y="2103"/>
                    <a:pt x="69" y="2118"/>
                    <a:pt x="85" y="2121"/>
                  </a:cubicBezTo>
                  <a:cubicBezTo>
                    <a:pt x="112" y="2126"/>
                    <a:pt x="132" y="2095"/>
                    <a:pt x="143" y="2037"/>
                  </a:cubicBezTo>
                  <a:cubicBezTo>
                    <a:pt x="107" y="2000"/>
                    <a:pt x="93" y="1996"/>
                    <a:pt x="67" y="2011"/>
                  </a:cubicBezTo>
                  <a:close/>
                  <a:moveTo>
                    <a:pt x="60" y="1519"/>
                  </a:moveTo>
                  <a:cubicBezTo>
                    <a:pt x="42" y="1526"/>
                    <a:pt x="24" y="1534"/>
                    <a:pt x="0" y="1543"/>
                  </a:cubicBezTo>
                  <a:cubicBezTo>
                    <a:pt x="0" y="1546"/>
                    <a:pt x="0" y="1546"/>
                    <a:pt x="0" y="1546"/>
                  </a:cubicBezTo>
                  <a:cubicBezTo>
                    <a:pt x="14" y="1566"/>
                    <a:pt x="25" y="1582"/>
                    <a:pt x="35" y="1598"/>
                  </a:cubicBezTo>
                  <a:cubicBezTo>
                    <a:pt x="95" y="1571"/>
                    <a:pt x="98" y="1563"/>
                    <a:pt x="60" y="1519"/>
                  </a:cubicBezTo>
                  <a:close/>
                  <a:moveTo>
                    <a:pt x="93" y="1224"/>
                  </a:moveTo>
                  <a:cubicBezTo>
                    <a:pt x="94" y="1198"/>
                    <a:pt x="69" y="1173"/>
                    <a:pt x="41" y="1171"/>
                  </a:cubicBezTo>
                  <a:cubicBezTo>
                    <a:pt x="25" y="1170"/>
                    <a:pt x="10" y="1175"/>
                    <a:pt x="0" y="1184"/>
                  </a:cubicBezTo>
                  <a:cubicBezTo>
                    <a:pt x="0" y="1268"/>
                    <a:pt x="0" y="1268"/>
                    <a:pt x="0" y="1268"/>
                  </a:cubicBezTo>
                  <a:cubicBezTo>
                    <a:pt x="8" y="1276"/>
                    <a:pt x="19" y="1281"/>
                    <a:pt x="31" y="1282"/>
                  </a:cubicBezTo>
                  <a:cubicBezTo>
                    <a:pt x="60" y="1284"/>
                    <a:pt x="92" y="1254"/>
                    <a:pt x="93" y="1224"/>
                  </a:cubicBezTo>
                  <a:close/>
                  <a:moveTo>
                    <a:pt x="115" y="1901"/>
                  </a:moveTo>
                  <a:cubicBezTo>
                    <a:pt x="118" y="1876"/>
                    <a:pt x="104" y="1864"/>
                    <a:pt x="70" y="1861"/>
                  </a:cubicBezTo>
                  <a:cubicBezTo>
                    <a:pt x="37" y="1858"/>
                    <a:pt x="18" y="1871"/>
                    <a:pt x="15" y="1899"/>
                  </a:cubicBezTo>
                  <a:cubicBezTo>
                    <a:pt x="12" y="1922"/>
                    <a:pt x="34" y="1952"/>
                    <a:pt x="56" y="1954"/>
                  </a:cubicBezTo>
                  <a:cubicBezTo>
                    <a:pt x="81" y="1957"/>
                    <a:pt x="112" y="1929"/>
                    <a:pt x="115" y="1901"/>
                  </a:cubicBezTo>
                  <a:close/>
                  <a:moveTo>
                    <a:pt x="290" y="1776"/>
                  </a:moveTo>
                  <a:cubicBezTo>
                    <a:pt x="287" y="1755"/>
                    <a:pt x="269" y="1751"/>
                    <a:pt x="250" y="1750"/>
                  </a:cubicBezTo>
                  <a:cubicBezTo>
                    <a:pt x="215" y="1750"/>
                    <a:pt x="208" y="1771"/>
                    <a:pt x="208" y="1801"/>
                  </a:cubicBezTo>
                  <a:cubicBezTo>
                    <a:pt x="220" y="1812"/>
                    <a:pt x="233" y="1824"/>
                    <a:pt x="243" y="1833"/>
                  </a:cubicBezTo>
                  <a:cubicBezTo>
                    <a:pt x="282" y="1829"/>
                    <a:pt x="294" y="1806"/>
                    <a:pt x="290" y="1776"/>
                  </a:cubicBezTo>
                  <a:close/>
                  <a:moveTo>
                    <a:pt x="395" y="1830"/>
                  </a:moveTo>
                  <a:cubicBezTo>
                    <a:pt x="379" y="1840"/>
                    <a:pt x="361" y="1852"/>
                    <a:pt x="346" y="1863"/>
                  </a:cubicBezTo>
                  <a:cubicBezTo>
                    <a:pt x="346" y="1911"/>
                    <a:pt x="357" y="1928"/>
                    <a:pt x="389" y="1936"/>
                  </a:cubicBezTo>
                  <a:cubicBezTo>
                    <a:pt x="414" y="1942"/>
                    <a:pt x="431" y="1931"/>
                    <a:pt x="439" y="1908"/>
                  </a:cubicBezTo>
                  <a:cubicBezTo>
                    <a:pt x="450" y="1881"/>
                    <a:pt x="433" y="1852"/>
                    <a:pt x="395" y="1830"/>
                  </a:cubicBezTo>
                  <a:close/>
                  <a:moveTo>
                    <a:pt x="499" y="2027"/>
                  </a:moveTo>
                  <a:cubicBezTo>
                    <a:pt x="505" y="2050"/>
                    <a:pt x="532" y="2067"/>
                    <a:pt x="558" y="2063"/>
                  </a:cubicBezTo>
                  <a:cubicBezTo>
                    <a:pt x="593" y="2059"/>
                    <a:pt x="604" y="2043"/>
                    <a:pt x="607" y="1991"/>
                  </a:cubicBezTo>
                  <a:cubicBezTo>
                    <a:pt x="595" y="1977"/>
                    <a:pt x="582" y="1963"/>
                    <a:pt x="568" y="1947"/>
                  </a:cubicBezTo>
                  <a:cubicBezTo>
                    <a:pt x="513" y="1969"/>
                    <a:pt x="492" y="1994"/>
                    <a:pt x="499" y="2027"/>
                  </a:cubicBezTo>
                  <a:close/>
                  <a:moveTo>
                    <a:pt x="217" y="1964"/>
                  </a:moveTo>
                  <a:cubicBezTo>
                    <a:pt x="211" y="2013"/>
                    <a:pt x="217" y="2032"/>
                    <a:pt x="245" y="2044"/>
                  </a:cubicBezTo>
                  <a:cubicBezTo>
                    <a:pt x="263" y="2051"/>
                    <a:pt x="279" y="2049"/>
                    <a:pt x="292" y="2033"/>
                  </a:cubicBezTo>
                  <a:cubicBezTo>
                    <a:pt x="306" y="2014"/>
                    <a:pt x="312" y="1995"/>
                    <a:pt x="296" y="1975"/>
                  </a:cubicBezTo>
                  <a:cubicBezTo>
                    <a:pt x="275" y="1949"/>
                    <a:pt x="249" y="1943"/>
                    <a:pt x="217" y="1964"/>
                  </a:cubicBezTo>
                  <a:close/>
                  <a:moveTo>
                    <a:pt x="652" y="1753"/>
                  </a:moveTo>
                  <a:cubicBezTo>
                    <a:pt x="629" y="1750"/>
                    <a:pt x="605" y="1774"/>
                    <a:pt x="600" y="1805"/>
                  </a:cubicBezTo>
                  <a:cubicBezTo>
                    <a:pt x="596" y="1834"/>
                    <a:pt x="613" y="1856"/>
                    <a:pt x="640" y="1858"/>
                  </a:cubicBezTo>
                  <a:cubicBezTo>
                    <a:pt x="673" y="1860"/>
                    <a:pt x="700" y="1840"/>
                    <a:pt x="703" y="1812"/>
                  </a:cubicBezTo>
                  <a:cubicBezTo>
                    <a:pt x="706" y="1784"/>
                    <a:pt x="682" y="1756"/>
                    <a:pt x="652" y="1753"/>
                  </a:cubicBezTo>
                  <a:close/>
                  <a:moveTo>
                    <a:pt x="516" y="1752"/>
                  </a:moveTo>
                  <a:cubicBezTo>
                    <a:pt x="485" y="1703"/>
                    <a:pt x="483" y="1702"/>
                    <a:pt x="434" y="1725"/>
                  </a:cubicBezTo>
                  <a:cubicBezTo>
                    <a:pt x="433" y="1753"/>
                    <a:pt x="440" y="1778"/>
                    <a:pt x="472" y="1786"/>
                  </a:cubicBezTo>
                  <a:cubicBezTo>
                    <a:pt x="497" y="1791"/>
                    <a:pt x="512" y="1777"/>
                    <a:pt x="516" y="1752"/>
                  </a:cubicBezTo>
                  <a:close/>
                  <a:moveTo>
                    <a:pt x="358" y="1620"/>
                  </a:moveTo>
                  <a:cubicBezTo>
                    <a:pt x="360" y="1599"/>
                    <a:pt x="340" y="1578"/>
                    <a:pt x="314" y="1575"/>
                  </a:cubicBezTo>
                  <a:cubicBezTo>
                    <a:pt x="290" y="1572"/>
                    <a:pt x="270" y="1589"/>
                    <a:pt x="267" y="1616"/>
                  </a:cubicBezTo>
                  <a:cubicBezTo>
                    <a:pt x="265" y="1638"/>
                    <a:pt x="286" y="1660"/>
                    <a:pt x="310" y="1662"/>
                  </a:cubicBezTo>
                  <a:cubicBezTo>
                    <a:pt x="331" y="1663"/>
                    <a:pt x="356" y="1640"/>
                    <a:pt x="358" y="1620"/>
                  </a:cubicBezTo>
                  <a:close/>
                  <a:moveTo>
                    <a:pt x="382" y="2144"/>
                  </a:moveTo>
                  <a:cubicBezTo>
                    <a:pt x="367" y="2141"/>
                    <a:pt x="348" y="2148"/>
                    <a:pt x="334" y="2159"/>
                  </a:cubicBezTo>
                  <a:cubicBezTo>
                    <a:pt x="406" y="2159"/>
                    <a:pt x="406" y="2159"/>
                    <a:pt x="406" y="2159"/>
                  </a:cubicBezTo>
                  <a:cubicBezTo>
                    <a:pt x="400" y="2150"/>
                    <a:pt x="392" y="2146"/>
                    <a:pt x="382" y="2144"/>
                  </a:cubicBezTo>
                  <a:close/>
                  <a:moveTo>
                    <a:pt x="92" y="1016"/>
                  </a:moveTo>
                  <a:cubicBezTo>
                    <a:pt x="96" y="983"/>
                    <a:pt x="68" y="954"/>
                    <a:pt x="27" y="949"/>
                  </a:cubicBezTo>
                  <a:cubicBezTo>
                    <a:pt x="18" y="947"/>
                    <a:pt x="9" y="949"/>
                    <a:pt x="0" y="953"/>
                  </a:cubicBezTo>
                  <a:cubicBezTo>
                    <a:pt x="0" y="1068"/>
                    <a:pt x="0" y="1068"/>
                    <a:pt x="0" y="1068"/>
                  </a:cubicBezTo>
                  <a:cubicBezTo>
                    <a:pt x="9" y="1073"/>
                    <a:pt x="18" y="1077"/>
                    <a:pt x="27" y="1078"/>
                  </a:cubicBezTo>
                  <a:cubicBezTo>
                    <a:pt x="56" y="1080"/>
                    <a:pt x="88" y="1050"/>
                    <a:pt x="92" y="1016"/>
                  </a:cubicBezTo>
                  <a:close/>
                  <a:moveTo>
                    <a:pt x="2657" y="1324"/>
                  </a:moveTo>
                  <a:cubicBezTo>
                    <a:pt x="2719" y="1299"/>
                    <a:pt x="2733" y="1280"/>
                    <a:pt x="2724" y="1232"/>
                  </a:cubicBezTo>
                  <a:cubicBezTo>
                    <a:pt x="2719" y="1202"/>
                    <a:pt x="2700" y="1187"/>
                    <a:pt x="2671" y="1185"/>
                  </a:cubicBezTo>
                  <a:cubicBezTo>
                    <a:pt x="2639" y="1183"/>
                    <a:pt x="2600" y="1212"/>
                    <a:pt x="2591" y="1244"/>
                  </a:cubicBezTo>
                  <a:cubicBezTo>
                    <a:pt x="2582" y="1276"/>
                    <a:pt x="2594" y="1292"/>
                    <a:pt x="2657" y="1324"/>
                  </a:cubicBezTo>
                  <a:close/>
                  <a:moveTo>
                    <a:pt x="569" y="1407"/>
                  </a:moveTo>
                  <a:cubicBezTo>
                    <a:pt x="594" y="1410"/>
                    <a:pt x="624" y="1381"/>
                    <a:pt x="627" y="1352"/>
                  </a:cubicBezTo>
                  <a:cubicBezTo>
                    <a:pt x="629" y="1326"/>
                    <a:pt x="610" y="1305"/>
                    <a:pt x="581" y="1303"/>
                  </a:cubicBezTo>
                  <a:cubicBezTo>
                    <a:pt x="550" y="1301"/>
                    <a:pt x="522" y="1320"/>
                    <a:pt x="520" y="1344"/>
                  </a:cubicBezTo>
                  <a:cubicBezTo>
                    <a:pt x="517" y="1370"/>
                    <a:pt x="545" y="1404"/>
                    <a:pt x="569" y="1407"/>
                  </a:cubicBezTo>
                  <a:close/>
                  <a:moveTo>
                    <a:pt x="411" y="1600"/>
                  </a:moveTo>
                  <a:cubicBezTo>
                    <a:pt x="433" y="1649"/>
                    <a:pt x="437" y="1651"/>
                    <a:pt x="489" y="1642"/>
                  </a:cubicBezTo>
                  <a:cubicBezTo>
                    <a:pt x="509" y="1596"/>
                    <a:pt x="506" y="1573"/>
                    <a:pt x="477" y="1557"/>
                  </a:cubicBezTo>
                  <a:cubicBezTo>
                    <a:pt x="452" y="1543"/>
                    <a:pt x="438" y="1552"/>
                    <a:pt x="411" y="1600"/>
                  </a:cubicBezTo>
                  <a:close/>
                  <a:moveTo>
                    <a:pt x="1937" y="299"/>
                  </a:moveTo>
                  <a:cubicBezTo>
                    <a:pt x="1957" y="287"/>
                    <a:pt x="1978" y="274"/>
                    <a:pt x="1999" y="261"/>
                  </a:cubicBezTo>
                  <a:cubicBezTo>
                    <a:pt x="1990" y="201"/>
                    <a:pt x="1979" y="183"/>
                    <a:pt x="1955" y="179"/>
                  </a:cubicBezTo>
                  <a:cubicBezTo>
                    <a:pt x="1931" y="175"/>
                    <a:pt x="1896" y="193"/>
                    <a:pt x="1890" y="217"/>
                  </a:cubicBezTo>
                  <a:cubicBezTo>
                    <a:pt x="1880" y="256"/>
                    <a:pt x="1905" y="277"/>
                    <a:pt x="1937" y="299"/>
                  </a:cubicBezTo>
                  <a:close/>
                  <a:moveTo>
                    <a:pt x="463" y="1436"/>
                  </a:moveTo>
                  <a:cubicBezTo>
                    <a:pt x="456" y="1421"/>
                    <a:pt x="437" y="1406"/>
                    <a:pt x="421" y="1403"/>
                  </a:cubicBezTo>
                  <a:cubicBezTo>
                    <a:pt x="392" y="1397"/>
                    <a:pt x="384" y="1423"/>
                    <a:pt x="375" y="1454"/>
                  </a:cubicBezTo>
                  <a:cubicBezTo>
                    <a:pt x="395" y="1466"/>
                    <a:pt x="413" y="1475"/>
                    <a:pt x="429" y="1484"/>
                  </a:cubicBezTo>
                  <a:cubicBezTo>
                    <a:pt x="452" y="1472"/>
                    <a:pt x="477" y="1463"/>
                    <a:pt x="463" y="1436"/>
                  </a:cubicBezTo>
                  <a:close/>
                  <a:moveTo>
                    <a:pt x="2444" y="1262"/>
                  </a:moveTo>
                  <a:cubicBezTo>
                    <a:pt x="2470" y="1247"/>
                    <a:pt x="2479" y="1214"/>
                    <a:pt x="2466" y="1188"/>
                  </a:cubicBezTo>
                  <a:cubicBezTo>
                    <a:pt x="2452" y="1162"/>
                    <a:pt x="2434" y="1140"/>
                    <a:pt x="2401" y="1143"/>
                  </a:cubicBezTo>
                  <a:cubicBezTo>
                    <a:pt x="2368" y="1145"/>
                    <a:pt x="2356" y="1166"/>
                    <a:pt x="2349" y="1235"/>
                  </a:cubicBezTo>
                  <a:cubicBezTo>
                    <a:pt x="2377" y="1265"/>
                    <a:pt x="2405" y="1286"/>
                    <a:pt x="2444" y="1262"/>
                  </a:cubicBezTo>
                  <a:close/>
                  <a:moveTo>
                    <a:pt x="2131" y="98"/>
                  </a:moveTo>
                  <a:cubicBezTo>
                    <a:pt x="2166" y="94"/>
                    <a:pt x="2176" y="78"/>
                    <a:pt x="2180" y="26"/>
                  </a:cubicBezTo>
                  <a:cubicBezTo>
                    <a:pt x="2173" y="18"/>
                    <a:pt x="2165" y="9"/>
                    <a:pt x="2157" y="0"/>
                  </a:cubicBezTo>
                  <a:cubicBezTo>
                    <a:pt x="2103" y="0"/>
                    <a:pt x="2103" y="0"/>
                    <a:pt x="2103" y="0"/>
                  </a:cubicBezTo>
                  <a:cubicBezTo>
                    <a:pt x="2076" y="18"/>
                    <a:pt x="2067" y="38"/>
                    <a:pt x="2072" y="61"/>
                  </a:cubicBezTo>
                  <a:cubicBezTo>
                    <a:pt x="2078" y="85"/>
                    <a:pt x="2105" y="102"/>
                    <a:pt x="2131" y="98"/>
                  </a:cubicBezTo>
                  <a:close/>
                  <a:moveTo>
                    <a:pt x="2177" y="1330"/>
                  </a:moveTo>
                  <a:cubicBezTo>
                    <a:pt x="2210" y="1319"/>
                    <a:pt x="2231" y="1269"/>
                    <a:pt x="2219" y="1230"/>
                  </a:cubicBezTo>
                  <a:cubicBezTo>
                    <a:pt x="2208" y="1192"/>
                    <a:pt x="2161" y="1172"/>
                    <a:pt x="2114" y="1186"/>
                  </a:cubicBezTo>
                  <a:cubicBezTo>
                    <a:pt x="2078" y="1197"/>
                    <a:pt x="2052" y="1247"/>
                    <a:pt x="2063" y="1283"/>
                  </a:cubicBezTo>
                  <a:cubicBezTo>
                    <a:pt x="2073" y="1316"/>
                    <a:pt x="2139" y="1343"/>
                    <a:pt x="2177" y="1330"/>
                  </a:cubicBezTo>
                  <a:close/>
                  <a:moveTo>
                    <a:pt x="77" y="1373"/>
                  </a:moveTo>
                  <a:cubicBezTo>
                    <a:pt x="54" y="1351"/>
                    <a:pt x="28" y="1357"/>
                    <a:pt x="2" y="1380"/>
                  </a:cubicBezTo>
                  <a:cubicBezTo>
                    <a:pt x="1" y="1415"/>
                    <a:pt x="7" y="1444"/>
                    <a:pt x="43" y="1449"/>
                  </a:cubicBezTo>
                  <a:cubicBezTo>
                    <a:pt x="56" y="1451"/>
                    <a:pt x="75" y="1441"/>
                    <a:pt x="85" y="1430"/>
                  </a:cubicBezTo>
                  <a:cubicBezTo>
                    <a:pt x="103" y="1410"/>
                    <a:pt x="92" y="1387"/>
                    <a:pt x="77" y="1373"/>
                  </a:cubicBezTo>
                  <a:close/>
                  <a:moveTo>
                    <a:pt x="210" y="1226"/>
                  </a:moveTo>
                  <a:cubicBezTo>
                    <a:pt x="195" y="1224"/>
                    <a:pt x="179" y="1221"/>
                    <a:pt x="165" y="1218"/>
                  </a:cubicBezTo>
                  <a:cubicBezTo>
                    <a:pt x="145" y="1245"/>
                    <a:pt x="138" y="1269"/>
                    <a:pt x="166" y="1296"/>
                  </a:cubicBezTo>
                  <a:cubicBezTo>
                    <a:pt x="225" y="1290"/>
                    <a:pt x="229" y="1284"/>
                    <a:pt x="210" y="1226"/>
                  </a:cubicBezTo>
                  <a:close/>
                  <a:moveTo>
                    <a:pt x="676" y="1519"/>
                  </a:moveTo>
                  <a:cubicBezTo>
                    <a:pt x="650" y="1523"/>
                    <a:pt x="624" y="1525"/>
                    <a:pt x="593" y="1529"/>
                  </a:cubicBezTo>
                  <a:cubicBezTo>
                    <a:pt x="594" y="1552"/>
                    <a:pt x="594" y="1563"/>
                    <a:pt x="594" y="1574"/>
                  </a:cubicBezTo>
                  <a:cubicBezTo>
                    <a:pt x="593" y="1603"/>
                    <a:pt x="609" y="1626"/>
                    <a:pt x="633" y="1632"/>
                  </a:cubicBezTo>
                  <a:cubicBezTo>
                    <a:pt x="655" y="1637"/>
                    <a:pt x="683" y="1631"/>
                    <a:pt x="705" y="1623"/>
                  </a:cubicBezTo>
                  <a:cubicBezTo>
                    <a:pt x="725" y="1615"/>
                    <a:pt x="734" y="1572"/>
                    <a:pt x="726" y="1549"/>
                  </a:cubicBezTo>
                  <a:cubicBezTo>
                    <a:pt x="718" y="1526"/>
                    <a:pt x="701" y="1516"/>
                    <a:pt x="676" y="1519"/>
                  </a:cubicBezTo>
                  <a:close/>
                  <a:moveTo>
                    <a:pt x="21" y="1746"/>
                  </a:moveTo>
                  <a:cubicBezTo>
                    <a:pt x="23" y="1764"/>
                    <a:pt x="25" y="1781"/>
                    <a:pt x="27" y="1796"/>
                  </a:cubicBezTo>
                  <a:cubicBezTo>
                    <a:pt x="56" y="1805"/>
                    <a:pt x="80" y="1813"/>
                    <a:pt x="94" y="1786"/>
                  </a:cubicBezTo>
                  <a:cubicBezTo>
                    <a:pt x="99" y="1777"/>
                    <a:pt x="98" y="1759"/>
                    <a:pt x="92" y="1750"/>
                  </a:cubicBezTo>
                  <a:cubicBezTo>
                    <a:pt x="74" y="1724"/>
                    <a:pt x="50" y="1732"/>
                    <a:pt x="21" y="1746"/>
                  </a:cubicBezTo>
                  <a:close/>
                  <a:moveTo>
                    <a:pt x="288" y="1365"/>
                  </a:moveTo>
                  <a:cubicBezTo>
                    <a:pt x="307" y="1381"/>
                    <a:pt x="326" y="1383"/>
                    <a:pt x="346" y="1368"/>
                  </a:cubicBezTo>
                  <a:cubicBezTo>
                    <a:pt x="371" y="1348"/>
                    <a:pt x="373" y="1322"/>
                    <a:pt x="350" y="1280"/>
                  </a:cubicBezTo>
                  <a:cubicBezTo>
                    <a:pt x="333" y="1280"/>
                    <a:pt x="314" y="1280"/>
                    <a:pt x="294" y="1280"/>
                  </a:cubicBezTo>
                  <a:cubicBezTo>
                    <a:pt x="264" y="1333"/>
                    <a:pt x="263" y="1344"/>
                    <a:pt x="288" y="1365"/>
                  </a:cubicBezTo>
                  <a:close/>
                  <a:moveTo>
                    <a:pt x="251" y="1115"/>
                  </a:moveTo>
                  <a:cubicBezTo>
                    <a:pt x="276" y="1112"/>
                    <a:pt x="293" y="1090"/>
                    <a:pt x="292" y="1066"/>
                  </a:cubicBezTo>
                  <a:cubicBezTo>
                    <a:pt x="291" y="1042"/>
                    <a:pt x="284" y="1020"/>
                    <a:pt x="258" y="1010"/>
                  </a:cubicBezTo>
                  <a:cubicBezTo>
                    <a:pt x="233" y="1001"/>
                    <a:pt x="217" y="1013"/>
                    <a:pt x="189" y="1063"/>
                  </a:cubicBezTo>
                  <a:cubicBezTo>
                    <a:pt x="200" y="1095"/>
                    <a:pt x="214" y="1120"/>
                    <a:pt x="251" y="1115"/>
                  </a:cubicBezTo>
                  <a:close/>
                  <a:moveTo>
                    <a:pt x="472" y="1185"/>
                  </a:moveTo>
                  <a:cubicBezTo>
                    <a:pt x="478" y="1160"/>
                    <a:pt x="470" y="1143"/>
                    <a:pt x="448" y="1132"/>
                  </a:cubicBezTo>
                  <a:cubicBezTo>
                    <a:pt x="424" y="1120"/>
                    <a:pt x="385" y="1129"/>
                    <a:pt x="368" y="1150"/>
                  </a:cubicBezTo>
                  <a:cubicBezTo>
                    <a:pt x="350" y="1171"/>
                    <a:pt x="354" y="1187"/>
                    <a:pt x="391" y="1232"/>
                  </a:cubicBezTo>
                  <a:cubicBezTo>
                    <a:pt x="447" y="1234"/>
                    <a:pt x="463" y="1224"/>
                    <a:pt x="472" y="1185"/>
                  </a:cubicBezTo>
                  <a:close/>
                  <a:moveTo>
                    <a:pt x="2375" y="1735"/>
                  </a:moveTo>
                  <a:cubicBezTo>
                    <a:pt x="2391" y="1731"/>
                    <a:pt x="2407" y="1710"/>
                    <a:pt x="2413" y="1693"/>
                  </a:cubicBezTo>
                  <a:cubicBezTo>
                    <a:pt x="2423" y="1663"/>
                    <a:pt x="2400" y="1642"/>
                    <a:pt x="2376" y="1633"/>
                  </a:cubicBezTo>
                  <a:cubicBezTo>
                    <a:pt x="2340" y="1621"/>
                    <a:pt x="2314" y="1640"/>
                    <a:pt x="2297" y="1678"/>
                  </a:cubicBezTo>
                  <a:cubicBezTo>
                    <a:pt x="2312" y="1718"/>
                    <a:pt x="2333" y="1747"/>
                    <a:pt x="2375" y="1735"/>
                  </a:cubicBezTo>
                  <a:close/>
                  <a:moveTo>
                    <a:pt x="2188" y="1808"/>
                  </a:moveTo>
                  <a:cubicBezTo>
                    <a:pt x="2129" y="1850"/>
                    <a:pt x="2120" y="1865"/>
                    <a:pt x="2139" y="1892"/>
                  </a:cubicBezTo>
                  <a:cubicBezTo>
                    <a:pt x="2160" y="1923"/>
                    <a:pt x="2190" y="1918"/>
                    <a:pt x="2249" y="1869"/>
                  </a:cubicBezTo>
                  <a:cubicBezTo>
                    <a:pt x="2233" y="1840"/>
                    <a:pt x="2228" y="1806"/>
                    <a:pt x="2188" y="1808"/>
                  </a:cubicBezTo>
                  <a:close/>
                  <a:moveTo>
                    <a:pt x="2577" y="2046"/>
                  </a:moveTo>
                  <a:cubicBezTo>
                    <a:pt x="2544" y="2026"/>
                    <a:pt x="2521" y="2047"/>
                    <a:pt x="2496" y="2076"/>
                  </a:cubicBezTo>
                  <a:cubicBezTo>
                    <a:pt x="2507" y="2095"/>
                    <a:pt x="2517" y="2113"/>
                    <a:pt x="2527" y="2129"/>
                  </a:cubicBezTo>
                  <a:cubicBezTo>
                    <a:pt x="2563" y="2125"/>
                    <a:pt x="2594" y="2122"/>
                    <a:pt x="2596" y="2085"/>
                  </a:cubicBezTo>
                  <a:cubicBezTo>
                    <a:pt x="2597" y="2072"/>
                    <a:pt x="2588" y="2052"/>
                    <a:pt x="2577" y="2046"/>
                  </a:cubicBezTo>
                  <a:close/>
                  <a:moveTo>
                    <a:pt x="2428" y="1805"/>
                  </a:moveTo>
                  <a:cubicBezTo>
                    <a:pt x="2412" y="1822"/>
                    <a:pt x="2395" y="1839"/>
                    <a:pt x="2372" y="1862"/>
                  </a:cubicBezTo>
                  <a:cubicBezTo>
                    <a:pt x="2399" y="1879"/>
                    <a:pt x="2420" y="1892"/>
                    <a:pt x="2440" y="1904"/>
                  </a:cubicBezTo>
                  <a:cubicBezTo>
                    <a:pt x="2493" y="1845"/>
                    <a:pt x="2492" y="1835"/>
                    <a:pt x="2428" y="1805"/>
                  </a:cubicBezTo>
                  <a:close/>
                  <a:moveTo>
                    <a:pt x="2363" y="1990"/>
                  </a:moveTo>
                  <a:cubicBezTo>
                    <a:pt x="2341" y="1997"/>
                    <a:pt x="2330" y="2012"/>
                    <a:pt x="2341" y="2033"/>
                  </a:cubicBezTo>
                  <a:cubicBezTo>
                    <a:pt x="2348" y="2046"/>
                    <a:pt x="2365" y="2054"/>
                    <a:pt x="2388" y="2073"/>
                  </a:cubicBezTo>
                  <a:cubicBezTo>
                    <a:pt x="2400" y="2046"/>
                    <a:pt x="2414" y="2029"/>
                    <a:pt x="2412" y="2016"/>
                  </a:cubicBezTo>
                  <a:cubicBezTo>
                    <a:pt x="2408" y="1993"/>
                    <a:pt x="2388" y="1981"/>
                    <a:pt x="2363" y="1990"/>
                  </a:cubicBezTo>
                  <a:close/>
                  <a:moveTo>
                    <a:pt x="2218" y="2056"/>
                  </a:moveTo>
                  <a:cubicBezTo>
                    <a:pt x="2196" y="2080"/>
                    <a:pt x="2165" y="2100"/>
                    <a:pt x="2192" y="2134"/>
                  </a:cubicBezTo>
                  <a:cubicBezTo>
                    <a:pt x="2201" y="2144"/>
                    <a:pt x="2229" y="2152"/>
                    <a:pt x="2239" y="2146"/>
                  </a:cubicBezTo>
                  <a:cubicBezTo>
                    <a:pt x="2257" y="2136"/>
                    <a:pt x="2277" y="2115"/>
                    <a:pt x="2279" y="2097"/>
                  </a:cubicBezTo>
                  <a:cubicBezTo>
                    <a:pt x="2282" y="2064"/>
                    <a:pt x="2249" y="2062"/>
                    <a:pt x="2218" y="2056"/>
                  </a:cubicBezTo>
                  <a:close/>
                  <a:moveTo>
                    <a:pt x="2606" y="1860"/>
                  </a:moveTo>
                  <a:cubicBezTo>
                    <a:pt x="2583" y="1847"/>
                    <a:pt x="2565" y="1867"/>
                    <a:pt x="2551" y="1917"/>
                  </a:cubicBezTo>
                  <a:cubicBezTo>
                    <a:pt x="2596" y="1940"/>
                    <a:pt x="2629" y="1937"/>
                    <a:pt x="2632" y="1908"/>
                  </a:cubicBezTo>
                  <a:cubicBezTo>
                    <a:pt x="2634" y="1893"/>
                    <a:pt x="2620" y="1868"/>
                    <a:pt x="2606" y="1860"/>
                  </a:cubicBezTo>
                  <a:close/>
                  <a:moveTo>
                    <a:pt x="2321" y="1460"/>
                  </a:moveTo>
                  <a:cubicBezTo>
                    <a:pt x="2309" y="1432"/>
                    <a:pt x="2270" y="1416"/>
                    <a:pt x="2237" y="1427"/>
                  </a:cubicBezTo>
                  <a:cubicBezTo>
                    <a:pt x="2202" y="1440"/>
                    <a:pt x="2184" y="1477"/>
                    <a:pt x="2196" y="1513"/>
                  </a:cubicBezTo>
                  <a:cubicBezTo>
                    <a:pt x="2207" y="1547"/>
                    <a:pt x="2247" y="1567"/>
                    <a:pt x="2281" y="1555"/>
                  </a:cubicBezTo>
                  <a:cubicBezTo>
                    <a:pt x="2314" y="1543"/>
                    <a:pt x="2335" y="1494"/>
                    <a:pt x="2321" y="1460"/>
                  </a:cubicBezTo>
                  <a:close/>
                  <a:moveTo>
                    <a:pt x="2398" y="1419"/>
                  </a:moveTo>
                  <a:cubicBezTo>
                    <a:pt x="2389" y="1459"/>
                    <a:pt x="2393" y="1489"/>
                    <a:pt x="2437" y="1505"/>
                  </a:cubicBezTo>
                  <a:cubicBezTo>
                    <a:pt x="2500" y="1470"/>
                    <a:pt x="2501" y="1461"/>
                    <a:pt x="2453" y="1406"/>
                  </a:cubicBezTo>
                  <a:cubicBezTo>
                    <a:pt x="2435" y="1410"/>
                    <a:pt x="2415" y="1415"/>
                    <a:pt x="2398" y="1419"/>
                  </a:cubicBezTo>
                  <a:close/>
                  <a:moveTo>
                    <a:pt x="2859" y="1724"/>
                  </a:moveTo>
                  <a:cubicBezTo>
                    <a:pt x="2867" y="1731"/>
                    <a:pt x="2874" y="1737"/>
                    <a:pt x="2880" y="1742"/>
                  </a:cubicBezTo>
                  <a:cubicBezTo>
                    <a:pt x="2880" y="1650"/>
                    <a:pt x="2880" y="1650"/>
                    <a:pt x="2880" y="1650"/>
                  </a:cubicBezTo>
                  <a:cubicBezTo>
                    <a:pt x="2868" y="1660"/>
                    <a:pt x="2862" y="1683"/>
                    <a:pt x="2859" y="1724"/>
                  </a:cubicBezTo>
                  <a:close/>
                  <a:moveTo>
                    <a:pt x="2854" y="1386"/>
                  </a:moveTo>
                  <a:cubicBezTo>
                    <a:pt x="2858" y="1398"/>
                    <a:pt x="2868" y="1409"/>
                    <a:pt x="2880" y="1417"/>
                  </a:cubicBezTo>
                  <a:cubicBezTo>
                    <a:pt x="2880" y="1323"/>
                    <a:pt x="2880" y="1323"/>
                    <a:pt x="2880" y="1323"/>
                  </a:cubicBezTo>
                  <a:cubicBezTo>
                    <a:pt x="2858" y="1340"/>
                    <a:pt x="2847" y="1365"/>
                    <a:pt x="2854" y="1386"/>
                  </a:cubicBezTo>
                  <a:close/>
                  <a:moveTo>
                    <a:pt x="2837" y="1516"/>
                  </a:moveTo>
                  <a:cubicBezTo>
                    <a:pt x="2821" y="1503"/>
                    <a:pt x="2793" y="1495"/>
                    <a:pt x="2774" y="1500"/>
                  </a:cubicBezTo>
                  <a:cubicBezTo>
                    <a:pt x="2738" y="1508"/>
                    <a:pt x="2742" y="1540"/>
                    <a:pt x="2747" y="1579"/>
                  </a:cubicBezTo>
                  <a:cubicBezTo>
                    <a:pt x="2775" y="1582"/>
                    <a:pt x="2800" y="1584"/>
                    <a:pt x="2822" y="1585"/>
                  </a:cubicBezTo>
                  <a:cubicBezTo>
                    <a:pt x="2842" y="1561"/>
                    <a:pt x="2865" y="1539"/>
                    <a:pt x="2837" y="1516"/>
                  </a:cubicBezTo>
                  <a:close/>
                  <a:moveTo>
                    <a:pt x="2612" y="1591"/>
                  </a:moveTo>
                  <a:cubicBezTo>
                    <a:pt x="2582" y="1574"/>
                    <a:pt x="2553" y="1596"/>
                    <a:pt x="2535" y="1649"/>
                  </a:cubicBezTo>
                  <a:cubicBezTo>
                    <a:pt x="2595" y="1682"/>
                    <a:pt x="2619" y="1681"/>
                    <a:pt x="2634" y="1649"/>
                  </a:cubicBezTo>
                  <a:cubicBezTo>
                    <a:pt x="2646" y="1622"/>
                    <a:pt x="2634" y="1603"/>
                    <a:pt x="2612" y="1591"/>
                  </a:cubicBezTo>
                  <a:close/>
                  <a:moveTo>
                    <a:pt x="2635" y="1397"/>
                  </a:moveTo>
                  <a:cubicBezTo>
                    <a:pt x="2616" y="1405"/>
                    <a:pt x="2595" y="1415"/>
                    <a:pt x="2572" y="1425"/>
                  </a:cubicBezTo>
                  <a:cubicBezTo>
                    <a:pt x="2564" y="1498"/>
                    <a:pt x="2569" y="1511"/>
                    <a:pt x="2607" y="1522"/>
                  </a:cubicBezTo>
                  <a:cubicBezTo>
                    <a:pt x="2636" y="1531"/>
                    <a:pt x="2658" y="1524"/>
                    <a:pt x="2672" y="1498"/>
                  </a:cubicBezTo>
                  <a:cubicBezTo>
                    <a:pt x="2691" y="1463"/>
                    <a:pt x="2680" y="1433"/>
                    <a:pt x="2635" y="1397"/>
                  </a:cubicBezTo>
                  <a:close/>
                  <a:moveTo>
                    <a:pt x="2752" y="1969"/>
                  </a:moveTo>
                  <a:cubicBezTo>
                    <a:pt x="2714" y="1985"/>
                    <a:pt x="2716" y="2012"/>
                    <a:pt x="2730" y="2046"/>
                  </a:cubicBezTo>
                  <a:cubicBezTo>
                    <a:pt x="2750" y="2052"/>
                    <a:pt x="2769" y="2059"/>
                    <a:pt x="2785" y="2064"/>
                  </a:cubicBezTo>
                  <a:cubicBezTo>
                    <a:pt x="2827" y="2041"/>
                    <a:pt x="2828" y="2010"/>
                    <a:pt x="2809" y="1978"/>
                  </a:cubicBezTo>
                  <a:cubicBezTo>
                    <a:pt x="2796" y="1956"/>
                    <a:pt x="2774" y="1960"/>
                    <a:pt x="2752" y="1969"/>
                  </a:cubicBezTo>
                  <a:close/>
                  <a:moveTo>
                    <a:pt x="2776" y="1841"/>
                  </a:moveTo>
                  <a:cubicBezTo>
                    <a:pt x="2799" y="1832"/>
                    <a:pt x="2817" y="1795"/>
                    <a:pt x="2809" y="1772"/>
                  </a:cubicBezTo>
                  <a:cubicBezTo>
                    <a:pt x="2801" y="1747"/>
                    <a:pt x="2769" y="1734"/>
                    <a:pt x="2738" y="1743"/>
                  </a:cubicBezTo>
                  <a:cubicBezTo>
                    <a:pt x="2710" y="1751"/>
                    <a:pt x="2696" y="1780"/>
                    <a:pt x="2706" y="1811"/>
                  </a:cubicBezTo>
                  <a:cubicBezTo>
                    <a:pt x="2714" y="1837"/>
                    <a:pt x="2748" y="1852"/>
                    <a:pt x="2776" y="1841"/>
                  </a:cubicBezTo>
                  <a:close/>
                  <a:moveTo>
                    <a:pt x="2026" y="2152"/>
                  </a:moveTo>
                  <a:cubicBezTo>
                    <a:pt x="2021" y="2154"/>
                    <a:pt x="2015" y="2156"/>
                    <a:pt x="2010" y="2159"/>
                  </a:cubicBezTo>
                  <a:cubicBezTo>
                    <a:pt x="2073" y="2159"/>
                    <a:pt x="2073" y="2159"/>
                    <a:pt x="2073" y="2159"/>
                  </a:cubicBezTo>
                  <a:cubicBezTo>
                    <a:pt x="2061" y="2150"/>
                    <a:pt x="2046" y="2146"/>
                    <a:pt x="2026" y="2152"/>
                  </a:cubicBezTo>
                  <a:close/>
                  <a:moveTo>
                    <a:pt x="2046" y="1557"/>
                  </a:moveTo>
                  <a:cubicBezTo>
                    <a:pt x="2022" y="1564"/>
                    <a:pt x="2006" y="1595"/>
                    <a:pt x="2012" y="1619"/>
                  </a:cubicBezTo>
                  <a:cubicBezTo>
                    <a:pt x="2017" y="1645"/>
                    <a:pt x="2046" y="1666"/>
                    <a:pt x="2069" y="1662"/>
                  </a:cubicBezTo>
                  <a:cubicBezTo>
                    <a:pt x="2098" y="1656"/>
                    <a:pt x="2121" y="1620"/>
                    <a:pt x="2113" y="1592"/>
                  </a:cubicBezTo>
                  <a:cubicBezTo>
                    <a:pt x="2106" y="1566"/>
                    <a:pt x="2072" y="1548"/>
                    <a:pt x="2046" y="1557"/>
                  </a:cubicBezTo>
                  <a:close/>
                  <a:moveTo>
                    <a:pt x="1720" y="1967"/>
                  </a:moveTo>
                  <a:cubicBezTo>
                    <a:pt x="1699" y="1976"/>
                    <a:pt x="1675" y="1986"/>
                    <a:pt x="1654" y="1995"/>
                  </a:cubicBezTo>
                  <a:cubicBezTo>
                    <a:pt x="1639" y="2053"/>
                    <a:pt x="1647" y="2076"/>
                    <a:pt x="1685" y="2091"/>
                  </a:cubicBezTo>
                  <a:cubicBezTo>
                    <a:pt x="1719" y="2104"/>
                    <a:pt x="1751" y="2094"/>
                    <a:pt x="1763" y="2066"/>
                  </a:cubicBezTo>
                  <a:cubicBezTo>
                    <a:pt x="1782" y="2024"/>
                    <a:pt x="1773" y="2002"/>
                    <a:pt x="1720" y="1967"/>
                  </a:cubicBezTo>
                  <a:close/>
                  <a:moveTo>
                    <a:pt x="1466" y="61"/>
                  </a:moveTo>
                  <a:cubicBezTo>
                    <a:pt x="1446" y="81"/>
                    <a:pt x="1449" y="102"/>
                    <a:pt x="1463" y="124"/>
                  </a:cubicBezTo>
                  <a:cubicBezTo>
                    <a:pt x="1476" y="146"/>
                    <a:pt x="1496" y="147"/>
                    <a:pt x="1522" y="141"/>
                  </a:cubicBezTo>
                  <a:cubicBezTo>
                    <a:pt x="1541" y="117"/>
                    <a:pt x="1547" y="93"/>
                    <a:pt x="1529" y="71"/>
                  </a:cubicBezTo>
                  <a:cubicBezTo>
                    <a:pt x="1512" y="51"/>
                    <a:pt x="1489" y="52"/>
                    <a:pt x="1466" y="61"/>
                  </a:cubicBezTo>
                  <a:close/>
                  <a:moveTo>
                    <a:pt x="1737" y="312"/>
                  </a:moveTo>
                  <a:cubicBezTo>
                    <a:pt x="1730" y="260"/>
                    <a:pt x="1723" y="249"/>
                    <a:pt x="1690" y="244"/>
                  </a:cubicBezTo>
                  <a:cubicBezTo>
                    <a:pt x="1652" y="239"/>
                    <a:pt x="1640" y="249"/>
                    <a:pt x="1619" y="306"/>
                  </a:cubicBezTo>
                  <a:cubicBezTo>
                    <a:pt x="1660" y="373"/>
                    <a:pt x="1685" y="373"/>
                    <a:pt x="1737" y="312"/>
                  </a:cubicBezTo>
                  <a:close/>
                  <a:moveTo>
                    <a:pt x="1233" y="108"/>
                  </a:moveTo>
                  <a:cubicBezTo>
                    <a:pt x="1200" y="119"/>
                    <a:pt x="1189" y="143"/>
                    <a:pt x="1192" y="175"/>
                  </a:cubicBezTo>
                  <a:cubicBezTo>
                    <a:pt x="1196" y="216"/>
                    <a:pt x="1226" y="227"/>
                    <a:pt x="1275" y="237"/>
                  </a:cubicBezTo>
                  <a:cubicBezTo>
                    <a:pt x="1284" y="229"/>
                    <a:pt x="1299" y="215"/>
                    <a:pt x="1309" y="205"/>
                  </a:cubicBezTo>
                  <a:cubicBezTo>
                    <a:pt x="1312" y="136"/>
                    <a:pt x="1280" y="115"/>
                    <a:pt x="1233" y="108"/>
                  </a:cubicBezTo>
                  <a:close/>
                  <a:moveTo>
                    <a:pt x="1453" y="214"/>
                  </a:moveTo>
                  <a:cubicBezTo>
                    <a:pt x="1428" y="212"/>
                    <a:pt x="1408" y="231"/>
                    <a:pt x="1406" y="261"/>
                  </a:cubicBezTo>
                  <a:cubicBezTo>
                    <a:pt x="1403" y="297"/>
                    <a:pt x="1418" y="318"/>
                    <a:pt x="1447" y="319"/>
                  </a:cubicBezTo>
                  <a:cubicBezTo>
                    <a:pt x="1475" y="320"/>
                    <a:pt x="1503" y="298"/>
                    <a:pt x="1505" y="273"/>
                  </a:cubicBezTo>
                  <a:cubicBezTo>
                    <a:pt x="1508" y="245"/>
                    <a:pt x="1483" y="217"/>
                    <a:pt x="1453" y="214"/>
                  </a:cubicBezTo>
                  <a:close/>
                  <a:moveTo>
                    <a:pt x="1415" y="0"/>
                  </a:moveTo>
                  <a:cubicBezTo>
                    <a:pt x="1324" y="0"/>
                    <a:pt x="1324" y="0"/>
                    <a:pt x="1324" y="0"/>
                  </a:cubicBezTo>
                  <a:cubicBezTo>
                    <a:pt x="1319" y="10"/>
                    <a:pt x="1317" y="20"/>
                    <a:pt x="1316" y="29"/>
                  </a:cubicBezTo>
                  <a:cubicBezTo>
                    <a:pt x="1315" y="54"/>
                    <a:pt x="1341" y="61"/>
                    <a:pt x="1362" y="65"/>
                  </a:cubicBezTo>
                  <a:cubicBezTo>
                    <a:pt x="1386" y="70"/>
                    <a:pt x="1407" y="49"/>
                    <a:pt x="1423" y="9"/>
                  </a:cubicBezTo>
                  <a:cubicBezTo>
                    <a:pt x="1420" y="6"/>
                    <a:pt x="1417" y="3"/>
                    <a:pt x="1415" y="0"/>
                  </a:cubicBezTo>
                  <a:close/>
                  <a:moveTo>
                    <a:pt x="1657" y="156"/>
                  </a:moveTo>
                  <a:cubicBezTo>
                    <a:pt x="1685" y="161"/>
                    <a:pt x="1705" y="130"/>
                    <a:pt x="1716" y="72"/>
                  </a:cubicBezTo>
                  <a:cubicBezTo>
                    <a:pt x="1680" y="35"/>
                    <a:pt x="1666" y="30"/>
                    <a:pt x="1640" y="46"/>
                  </a:cubicBezTo>
                  <a:cubicBezTo>
                    <a:pt x="1620" y="58"/>
                    <a:pt x="1603" y="99"/>
                    <a:pt x="1615" y="123"/>
                  </a:cubicBezTo>
                  <a:cubicBezTo>
                    <a:pt x="1623" y="138"/>
                    <a:pt x="1642" y="153"/>
                    <a:pt x="1657" y="156"/>
                  </a:cubicBezTo>
                  <a:close/>
                  <a:moveTo>
                    <a:pt x="2024" y="1991"/>
                  </a:moveTo>
                  <a:cubicBezTo>
                    <a:pt x="2014" y="1975"/>
                    <a:pt x="1996" y="1953"/>
                    <a:pt x="1980" y="1952"/>
                  </a:cubicBezTo>
                  <a:cubicBezTo>
                    <a:pt x="1940" y="1950"/>
                    <a:pt x="1924" y="1979"/>
                    <a:pt x="1923" y="2017"/>
                  </a:cubicBezTo>
                  <a:cubicBezTo>
                    <a:pt x="1945" y="2047"/>
                    <a:pt x="1971" y="2064"/>
                    <a:pt x="2008" y="2046"/>
                  </a:cubicBezTo>
                  <a:cubicBezTo>
                    <a:pt x="2030" y="2035"/>
                    <a:pt x="2036" y="2011"/>
                    <a:pt x="2024" y="1991"/>
                  </a:cubicBezTo>
                  <a:close/>
                  <a:moveTo>
                    <a:pt x="1982" y="1860"/>
                  </a:moveTo>
                  <a:cubicBezTo>
                    <a:pt x="2011" y="1852"/>
                    <a:pt x="2040" y="1818"/>
                    <a:pt x="2034" y="1793"/>
                  </a:cubicBezTo>
                  <a:cubicBezTo>
                    <a:pt x="2023" y="1752"/>
                    <a:pt x="1993" y="1738"/>
                    <a:pt x="1954" y="1741"/>
                  </a:cubicBezTo>
                  <a:cubicBezTo>
                    <a:pt x="1910" y="1781"/>
                    <a:pt x="1903" y="1801"/>
                    <a:pt x="1924" y="1834"/>
                  </a:cubicBezTo>
                  <a:cubicBezTo>
                    <a:pt x="1937" y="1856"/>
                    <a:pt x="1955" y="1868"/>
                    <a:pt x="1982" y="1860"/>
                  </a:cubicBezTo>
                  <a:close/>
                  <a:moveTo>
                    <a:pt x="1065" y="28"/>
                  </a:moveTo>
                  <a:cubicBezTo>
                    <a:pt x="1092" y="36"/>
                    <a:pt x="1123" y="28"/>
                    <a:pt x="1132" y="9"/>
                  </a:cubicBezTo>
                  <a:cubicBezTo>
                    <a:pt x="1133" y="6"/>
                    <a:pt x="1134" y="3"/>
                    <a:pt x="1135" y="0"/>
                  </a:cubicBezTo>
                  <a:cubicBezTo>
                    <a:pt x="1030" y="0"/>
                    <a:pt x="1030" y="0"/>
                    <a:pt x="1030" y="0"/>
                  </a:cubicBezTo>
                  <a:cubicBezTo>
                    <a:pt x="1035" y="15"/>
                    <a:pt x="1046" y="22"/>
                    <a:pt x="1065" y="28"/>
                  </a:cubicBezTo>
                  <a:close/>
                  <a:moveTo>
                    <a:pt x="1950" y="1424"/>
                  </a:moveTo>
                  <a:cubicBezTo>
                    <a:pt x="1944" y="1394"/>
                    <a:pt x="1904" y="1366"/>
                    <a:pt x="1876" y="1372"/>
                  </a:cubicBezTo>
                  <a:cubicBezTo>
                    <a:pt x="1837" y="1380"/>
                    <a:pt x="1816" y="1422"/>
                    <a:pt x="1828" y="1467"/>
                  </a:cubicBezTo>
                  <a:cubicBezTo>
                    <a:pt x="1838" y="1504"/>
                    <a:pt x="1861" y="1517"/>
                    <a:pt x="1898" y="1506"/>
                  </a:cubicBezTo>
                  <a:cubicBezTo>
                    <a:pt x="1932" y="1495"/>
                    <a:pt x="1957" y="1457"/>
                    <a:pt x="1950" y="1424"/>
                  </a:cubicBezTo>
                  <a:close/>
                  <a:moveTo>
                    <a:pt x="1724" y="1653"/>
                  </a:moveTo>
                  <a:cubicBezTo>
                    <a:pt x="1693" y="1652"/>
                    <a:pt x="1667" y="1676"/>
                    <a:pt x="1660" y="1709"/>
                  </a:cubicBezTo>
                  <a:cubicBezTo>
                    <a:pt x="1654" y="1742"/>
                    <a:pt x="1663" y="1769"/>
                    <a:pt x="1694" y="1787"/>
                  </a:cubicBezTo>
                  <a:cubicBezTo>
                    <a:pt x="1731" y="1807"/>
                    <a:pt x="1753" y="1799"/>
                    <a:pt x="1803" y="1743"/>
                  </a:cubicBezTo>
                  <a:cubicBezTo>
                    <a:pt x="1784" y="1678"/>
                    <a:pt x="1763" y="1655"/>
                    <a:pt x="1724" y="1653"/>
                  </a:cubicBezTo>
                  <a:close/>
                  <a:moveTo>
                    <a:pt x="1865" y="67"/>
                  </a:moveTo>
                  <a:cubicBezTo>
                    <a:pt x="1879" y="49"/>
                    <a:pt x="1885" y="30"/>
                    <a:pt x="1869" y="10"/>
                  </a:cubicBezTo>
                  <a:cubicBezTo>
                    <a:pt x="1865" y="6"/>
                    <a:pt x="1862" y="3"/>
                    <a:pt x="1859" y="0"/>
                  </a:cubicBezTo>
                  <a:cubicBezTo>
                    <a:pt x="1790" y="0"/>
                    <a:pt x="1790" y="0"/>
                    <a:pt x="1790" y="0"/>
                  </a:cubicBezTo>
                  <a:cubicBezTo>
                    <a:pt x="1784" y="49"/>
                    <a:pt x="1791" y="67"/>
                    <a:pt x="1818" y="79"/>
                  </a:cubicBezTo>
                  <a:cubicBezTo>
                    <a:pt x="1836" y="86"/>
                    <a:pt x="1852" y="84"/>
                    <a:pt x="1865" y="67"/>
                  </a:cubicBezTo>
                  <a:close/>
                </a:path>
              </a:pathLst>
            </a:custGeom>
            <a:solidFill>
              <a:schemeClr val="accent1"/>
            </a:solidFill>
            <a:ln>
              <a:noFill/>
            </a:ln>
          </p:spPr>
        </p:sp>
      </p:grpSp>
      <p:grpSp>
        <p:nvGrpSpPr>
          <p:cNvPr id="84" name="Group 83" title="Text Container Shape"/>
          <p:cNvGrpSpPr/>
          <p:nvPr/>
        </p:nvGrpSpPr>
        <p:grpSpPr>
          <a:xfrm>
            <a:off x="5486400" y="466725"/>
            <a:ext cx="3662363" cy="5922963"/>
            <a:chOff x="5486400" y="466725"/>
            <a:chExt cx="3662363" cy="5922963"/>
          </a:xfrm>
        </p:grpSpPr>
        <p:sp>
          <p:nvSpPr>
            <p:cNvPr id="80" name="Freeform 53"/>
            <p:cNvSpPr/>
            <p:nvPr/>
          </p:nvSpPr>
          <p:spPr bwMode="auto">
            <a:xfrm>
              <a:off x="5486400" y="466725"/>
              <a:ext cx="3662363" cy="5922963"/>
            </a:xfrm>
            <a:custGeom>
              <a:avLst/>
              <a:gdLst/>
              <a:ahLst/>
              <a:cxnLst/>
              <a:rect l="0" t="0" r="r" b="b"/>
              <a:pathLst>
                <a:path w="1152" h="1865">
                  <a:moveTo>
                    <a:pt x="100" y="0"/>
                  </a:moveTo>
                  <a:cubicBezTo>
                    <a:pt x="45" y="0"/>
                    <a:pt x="0" y="45"/>
                    <a:pt x="0" y="100"/>
                  </a:cubicBezTo>
                  <a:cubicBezTo>
                    <a:pt x="0" y="1765"/>
                    <a:pt x="0" y="1765"/>
                    <a:pt x="0" y="1765"/>
                  </a:cubicBezTo>
                  <a:cubicBezTo>
                    <a:pt x="0" y="1820"/>
                    <a:pt x="45" y="1865"/>
                    <a:pt x="100" y="1865"/>
                  </a:cubicBezTo>
                  <a:cubicBezTo>
                    <a:pt x="1152" y="1865"/>
                    <a:pt x="1152" y="1865"/>
                    <a:pt x="1152" y="1865"/>
                  </a:cubicBezTo>
                  <a:cubicBezTo>
                    <a:pt x="1152" y="0"/>
                    <a:pt x="1152" y="0"/>
                    <a:pt x="1152" y="0"/>
                  </a:cubicBezTo>
                  <a:lnTo>
                    <a:pt x="100" y="0"/>
                  </a:lnTo>
                  <a:close/>
                </a:path>
              </a:pathLst>
            </a:custGeom>
            <a:solidFill>
              <a:schemeClr val="accent1">
                <a:lumMod val="75000"/>
              </a:schemeClr>
            </a:solidFill>
            <a:ln>
              <a:noFill/>
            </a:ln>
          </p:spPr>
        </p:sp>
        <p:cxnSp>
          <p:nvCxnSpPr>
            <p:cNvPr id="10" name="Straight Connector 9"/>
            <p:cNvCxnSpPr/>
            <p:nvPr/>
          </p:nvCxnSpPr>
          <p:spPr>
            <a:xfrm>
              <a:off x="6010049" y="4714230"/>
              <a:ext cx="521208" cy="0"/>
            </a:xfrm>
            <a:prstGeom prst="line">
              <a:avLst/>
            </a:prstGeom>
            <a:ln w="38100">
              <a:solidFill>
                <a:schemeClr val="bg2"/>
              </a:solidFill>
            </a:ln>
          </p:spPr>
          <p:style>
            <a:lnRef idx="1">
              <a:schemeClr val="accent1"/>
            </a:lnRef>
            <a:fillRef idx="0">
              <a:schemeClr val="accent1"/>
            </a:fillRef>
            <a:effectRef idx="0">
              <a:schemeClr val="accent1"/>
            </a:effectRef>
            <a:fontRef idx="minor">
              <a:schemeClr val="tx1"/>
            </a:fontRef>
          </p:style>
        </p:cxnSp>
        <p:sp>
          <p:nvSpPr>
            <p:cNvPr id="83" name="Freeform 57"/>
            <p:cNvSpPr/>
            <p:nvPr/>
          </p:nvSpPr>
          <p:spPr bwMode="auto">
            <a:xfrm>
              <a:off x="5673747" y="658813"/>
              <a:ext cx="3473450" cy="5538787"/>
            </a:xfrm>
            <a:custGeom>
              <a:avLst/>
              <a:gdLst/>
              <a:ahLst/>
              <a:cxnLst/>
              <a:rect l="0" t="0" r="r" b="b"/>
              <a:pathLst>
                <a:path w="1093" h="1745">
                  <a:moveTo>
                    <a:pt x="40" y="0"/>
                  </a:moveTo>
                  <a:cubicBezTo>
                    <a:pt x="18" y="0"/>
                    <a:pt x="0" y="18"/>
                    <a:pt x="0" y="40"/>
                  </a:cubicBezTo>
                  <a:cubicBezTo>
                    <a:pt x="0" y="1705"/>
                    <a:pt x="0" y="1705"/>
                    <a:pt x="0" y="1705"/>
                  </a:cubicBezTo>
                  <a:cubicBezTo>
                    <a:pt x="0" y="1726"/>
                    <a:pt x="18" y="1745"/>
                    <a:pt x="40" y="1745"/>
                  </a:cubicBezTo>
                  <a:cubicBezTo>
                    <a:pt x="1092" y="1745"/>
                    <a:pt x="1092" y="1745"/>
                    <a:pt x="1092" y="1745"/>
                  </a:cubicBezTo>
                  <a:cubicBezTo>
                    <a:pt x="1092" y="1733"/>
                    <a:pt x="1092" y="1733"/>
                    <a:pt x="1092" y="1733"/>
                  </a:cubicBezTo>
                  <a:cubicBezTo>
                    <a:pt x="792" y="1733"/>
                    <a:pt x="792" y="1733"/>
                    <a:pt x="792" y="1733"/>
                  </a:cubicBezTo>
                  <a:cubicBezTo>
                    <a:pt x="40" y="1733"/>
                    <a:pt x="40" y="1733"/>
                    <a:pt x="40" y="1733"/>
                  </a:cubicBezTo>
                  <a:cubicBezTo>
                    <a:pt x="25" y="1733"/>
                    <a:pt x="12" y="1720"/>
                    <a:pt x="12" y="1705"/>
                  </a:cubicBezTo>
                  <a:cubicBezTo>
                    <a:pt x="12" y="40"/>
                    <a:pt x="12" y="40"/>
                    <a:pt x="12" y="40"/>
                  </a:cubicBezTo>
                  <a:cubicBezTo>
                    <a:pt x="12" y="24"/>
                    <a:pt x="25" y="12"/>
                    <a:pt x="40" y="12"/>
                  </a:cubicBezTo>
                  <a:cubicBezTo>
                    <a:pt x="792" y="12"/>
                    <a:pt x="792" y="12"/>
                    <a:pt x="792" y="12"/>
                  </a:cubicBezTo>
                  <a:cubicBezTo>
                    <a:pt x="1093" y="12"/>
                    <a:pt x="1093" y="12"/>
                    <a:pt x="1093" y="12"/>
                  </a:cubicBezTo>
                  <a:cubicBezTo>
                    <a:pt x="1093" y="0"/>
                    <a:pt x="1093" y="0"/>
                    <a:pt x="1093" y="0"/>
                  </a:cubicBezTo>
                  <a:lnTo>
                    <a:pt x="40" y="0"/>
                  </a:lnTo>
                  <a:close/>
                </a:path>
              </a:pathLst>
            </a:custGeom>
            <a:solidFill>
              <a:schemeClr val="bg2"/>
            </a:solidFill>
            <a:ln>
              <a:noFill/>
            </a:ln>
          </p:spPr>
        </p:sp>
      </p:grpSp>
      <p:sp>
        <p:nvSpPr>
          <p:cNvPr id="4" name="Date Placeholder 3"/>
          <p:cNvSpPr>
            <a:spLocks noGrp="1"/>
          </p:cNvSpPr>
          <p:nvPr>
            <p:ph type="dt" sz="half" idx="10"/>
          </p:nvPr>
        </p:nvSpPr>
        <p:spPr>
          <a:xfrm>
            <a:off x="6729989" y="6442525"/>
            <a:ext cx="2057400" cy="365125"/>
          </a:xfrm>
        </p:spPr>
        <p:txBody>
          <a:bodyPr/>
          <a:lstStyle/>
          <a:p>
            <a:fld id="{4C5FEC63-F6C7-40B8-80E0-C1F2C29527A7}" type="datetimeFigureOut">
              <a:rPr lang="en-GB" smtClean="0"/>
              <a:pPr/>
              <a:t>30/11/2021</a:t>
            </a:fld>
            <a:endParaRPr lang="en-GB"/>
          </a:p>
        </p:txBody>
      </p:sp>
      <p:sp>
        <p:nvSpPr>
          <p:cNvPr id="5" name="Footer Placeholder 4"/>
          <p:cNvSpPr>
            <a:spLocks noGrp="1"/>
          </p:cNvSpPr>
          <p:nvPr>
            <p:ph type="ftr" sz="quarter" idx="11"/>
          </p:nvPr>
        </p:nvSpPr>
        <p:spPr>
          <a:xfrm>
            <a:off x="3024158" y="6442525"/>
            <a:ext cx="3086100" cy="365125"/>
          </a:xfrm>
        </p:spPr>
        <p:txBody>
          <a:bodyPr/>
          <a:lstStyle>
            <a:lvl1pPr algn="ctr">
              <a:defRPr/>
            </a:lvl1pPr>
          </a:lstStyle>
          <a:p>
            <a:endParaRPr lang="en-GB"/>
          </a:p>
        </p:txBody>
      </p:sp>
      <p:sp>
        <p:nvSpPr>
          <p:cNvPr id="6" name="Slide Number Placeholder 5"/>
          <p:cNvSpPr>
            <a:spLocks noGrp="1"/>
          </p:cNvSpPr>
          <p:nvPr>
            <p:ph type="sldNum" sz="quarter" idx="12"/>
          </p:nvPr>
        </p:nvSpPr>
        <p:spPr>
          <a:xfrm>
            <a:off x="349824" y="6442525"/>
            <a:ext cx="2066534" cy="365125"/>
          </a:xfrm>
        </p:spPr>
        <p:txBody>
          <a:bodyPr anchor="ctr"/>
          <a:lstStyle>
            <a:lvl1pPr algn="l">
              <a:defRPr sz="900"/>
            </a:lvl1pPr>
          </a:lstStyle>
          <a:p>
            <a:fld id="{44020CF8-E672-4553-9767-0A16CD2463EB}" type="slidenum">
              <a:rPr lang="en-GB" smtClean="0"/>
              <a:pPr/>
              <a:t>‹#›</a:t>
            </a:fld>
            <a:endParaRPr lang="en-GB"/>
          </a:p>
        </p:txBody>
      </p:sp>
      <p:sp>
        <p:nvSpPr>
          <p:cNvPr id="68" name="Freeform 57"/>
          <p:cNvSpPr/>
          <p:nvPr/>
        </p:nvSpPr>
        <p:spPr bwMode="auto">
          <a:xfrm>
            <a:off x="3342085"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16" name="Freeform 192"/>
          <p:cNvSpPr/>
          <p:nvPr/>
        </p:nvSpPr>
        <p:spPr bwMode="auto">
          <a:xfrm>
            <a:off x="3299222" y="-5000626"/>
            <a:ext cx="1191" cy="3175"/>
          </a:xfrm>
          <a:custGeom>
            <a:avLst/>
            <a:gdLst/>
            <a:ahLst/>
            <a:cxnLst/>
            <a:rect l="0" t="0" r="r" b="b"/>
            <a:pathLst>
              <a:path w="2" h="3">
                <a:moveTo>
                  <a:pt x="0" y="0"/>
                </a:moveTo>
                <a:lnTo>
                  <a:pt x="2" y="2"/>
                </a:lnTo>
                <a:lnTo>
                  <a:pt x="0" y="3"/>
                </a:lnTo>
                <a:lnTo>
                  <a:pt x="0" y="0"/>
                </a:lnTo>
                <a:close/>
              </a:path>
            </a:pathLst>
          </a:custGeom>
          <a:solidFill>
            <a:srgbClr val="ADBC87"/>
          </a:solidFill>
          <a:ln w="0">
            <a:solidFill>
              <a:srgbClr val="ADBC87"/>
            </a:solidFill>
            <a:prstDash val="solid"/>
            <a:round/>
            <a:headEnd/>
            <a:tailEnd/>
          </a:ln>
        </p:spPr>
      </p:sp>
      <p:sp>
        <p:nvSpPr>
          <p:cNvPr id="2" name="Title 1"/>
          <p:cNvSpPr>
            <a:spLocks noGrp="1"/>
          </p:cNvSpPr>
          <p:nvPr>
            <p:ph type="ctrTitle"/>
          </p:nvPr>
        </p:nvSpPr>
        <p:spPr>
          <a:xfrm>
            <a:off x="5940564" y="1023868"/>
            <a:ext cx="2845259" cy="3349641"/>
          </a:xfrm>
        </p:spPr>
        <p:txBody>
          <a:bodyPr anchor="t">
            <a:normAutofit/>
          </a:bodyPr>
          <a:lstStyle>
            <a:lvl1pPr algn="l">
              <a:lnSpc>
                <a:spcPct val="105000"/>
              </a:lnSpc>
              <a:defRPr sz="3300" baseline="0">
                <a:solidFill>
                  <a:schemeClr val="bg2"/>
                </a:solidFill>
              </a:defRPr>
            </a:lvl1pPr>
          </a:lstStyle>
          <a:p>
            <a:r>
              <a:rPr lang="en-US"/>
              <a:t>Click to edit Master title style</a:t>
            </a:r>
            <a:endParaRPr lang="en-US" dirty="0"/>
          </a:p>
        </p:txBody>
      </p:sp>
      <p:sp>
        <p:nvSpPr>
          <p:cNvPr id="3" name="Subtitle 2"/>
          <p:cNvSpPr>
            <a:spLocks noGrp="1"/>
          </p:cNvSpPr>
          <p:nvPr>
            <p:ph type="subTitle" idx="1"/>
          </p:nvPr>
        </p:nvSpPr>
        <p:spPr>
          <a:xfrm>
            <a:off x="5940564" y="4945377"/>
            <a:ext cx="2845259" cy="1037760"/>
          </a:xfrm>
        </p:spPr>
        <p:txBody>
          <a:bodyPr anchor="t">
            <a:normAutofit/>
          </a:bodyPr>
          <a:lstStyle>
            <a:lvl1pPr marL="0" indent="0" algn="l">
              <a:lnSpc>
                <a:spcPct val="130000"/>
              </a:lnSpc>
              <a:buNone/>
              <a:defRPr sz="1700" baseline="0">
                <a:solidFill>
                  <a:schemeClr val="bg2"/>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19" name="Freeform 57"/>
          <p:cNvSpPr/>
          <p:nvPr/>
        </p:nvSpPr>
        <p:spPr bwMode="auto">
          <a:xfrm>
            <a:off x="3342085" y="31750"/>
            <a:ext cx="0" cy="1588"/>
          </a:xfrm>
          <a:custGeom>
            <a:avLst/>
            <a:gdLst/>
            <a:ahLst/>
            <a:cxnLst/>
            <a:rect l="0" t="0" r="r" b="b"/>
            <a:pathLst>
              <a:path w="2" h="2">
                <a:moveTo>
                  <a:pt x="0" y="0"/>
                </a:moveTo>
                <a:lnTo>
                  <a:pt x="2" y="0"/>
                </a:lnTo>
                <a:lnTo>
                  <a:pt x="0" y="2"/>
                </a:lnTo>
                <a:lnTo>
                  <a:pt x="0" y="0"/>
                </a:lnTo>
                <a:close/>
              </a:path>
            </a:pathLst>
          </a:custGeom>
          <a:solidFill>
            <a:srgbClr val="30466D"/>
          </a:solidFill>
          <a:ln w="0">
            <a:solidFill>
              <a:srgbClr val="30466D"/>
            </a:solidFill>
            <a:prstDash val="solid"/>
            <a:round/>
            <a:headEnd/>
            <a:tailEnd/>
          </a:ln>
        </p:spPr>
      </p:sp>
      <p:sp>
        <p:nvSpPr>
          <p:cNvPr id="21" name="Freeform 192"/>
          <p:cNvSpPr/>
          <p:nvPr/>
        </p:nvSpPr>
        <p:spPr bwMode="auto">
          <a:xfrm>
            <a:off x="3299222" y="-5000626"/>
            <a:ext cx="1191" cy="3175"/>
          </a:xfrm>
          <a:custGeom>
            <a:avLst/>
            <a:gdLst/>
            <a:ahLst/>
            <a:cxnLst/>
            <a:rect l="0" t="0" r="r" b="b"/>
            <a:pathLst>
              <a:path w="2" h="3">
                <a:moveTo>
                  <a:pt x="0" y="0"/>
                </a:moveTo>
                <a:lnTo>
                  <a:pt x="2" y="2"/>
                </a:lnTo>
                <a:lnTo>
                  <a:pt x="0" y="3"/>
                </a:lnTo>
                <a:lnTo>
                  <a:pt x="0" y="0"/>
                </a:lnTo>
                <a:close/>
              </a:path>
            </a:pathLst>
          </a:custGeom>
          <a:solidFill>
            <a:srgbClr val="ADBC87"/>
          </a:solidFill>
          <a:ln w="0">
            <a:solidFill>
              <a:srgbClr val="ADBC87"/>
            </a:solidFill>
            <a:prstDash val="solid"/>
            <a:round/>
            <a:headEnd/>
            <a:tailEnd/>
          </a:ln>
        </p:spPr>
      </p:sp>
    </p:spTree>
    <p:extLst>
      <p:ext uri="{BB962C8B-B14F-4D97-AF65-F5344CB8AC3E}">
        <p14:creationId xmlns:p14="http://schemas.microsoft.com/office/powerpoint/2010/main" val="2071684970"/>
      </p:ext>
    </p:extLst>
  </p:cSld>
  <p:clrMapOvr>
    <a:masterClrMapping/>
  </p:clrMapOvr>
  <p:extLst>
    <p:ext uri="{DCECCB84-F9BA-43D5-87BE-67443E8EF086}">
      <p15:sldGuideLst xmlns:p15="http://schemas.microsoft.com/office/powerpoint/2012/main">
        <p15:guide id="1" orient="horz" pos="4056">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5FEC63-F6C7-40B8-80E0-C1F2C29527A7}" type="datetimeFigureOut">
              <a:rPr lang="en-GB" smtClean="0"/>
              <a:pPr/>
              <a:t>30/11/2021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020CF8-E672-4553-9767-0A16CD2463EB}" type="slidenum">
              <a:rPr lang="en-GB" smtClean="0"/>
              <a:pPr/>
              <a:t>‹#›</a:t>
            </a:fld>
            <a:endParaRPr lang="en-GB"/>
          </a:p>
        </p:txBody>
      </p:sp>
    </p:spTree>
    <p:extLst>
      <p:ext uri="{BB962C8B-B14F-4D97-AF65-F5344CB8AC3E}">
        <p14:creationId xmlns:p14="http://schemas.microsoft.com/office/powerpoint/2010/main" val="2506073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355" name="Freeform 216"/>
          <p:cNvSpPr>
            <a:spLocks noEditPoints="1"/>
          </p:cNvSpPr>
          <p:nvPr/>
        </p:nvSpPr>
        <p:spPr bwMode="auto">
          <a:xfrm>
            <a:off x="0" y="0"/>
            <a:ext cx="9144000" cy="6858000"/>
          </a:xfrm>
          <a:custGeom>
            <a:avLst/>
            <a:gdLst/>
            <a:ahLst/>
            <a:cxnLst/>
            <a:rect l="0" t="0" r="r" b="b"/>
            <a:pathLst>
              <a:path w="2880" h="2158">
                <a:moveTo>
                  <a:pt x="1368" y="904"/>
                </a:moveTo>
                <a:cubicBezTo>
                  <a:pt x="1360" y="897"/>
                  <a:pt x="1341" y="896"/>
                  <a:pt x="1332" y="900"/>
                </a:cubicBezTo>
                <a:cubicBezTo>
                  <a:pt x="1317" y="908"/>
                  <a:pt x="1321" y="925"/>
                  <a:pt x="1343" y="951"/>
                </a:cubicBezTo>
                <a:cubicBezTo>
                  <a:pt x="1372" y="935"/>
                  <a:pt x="1382" y="916"/>
                  <a:pt x="1368" y="904"/>
                </a:cubicBezTo>
                <a:close/>
                <a:moveTo>
                  <a:pt x="1342" y="828"/>
                </a:moveTo>
                <a:cubicBezTo>
                  <a:pt x="1359" y="833"/>
                  <a:pt x="1379" y="820"/>
                  <a:pt x="1383" y="802"/>
                </a:cubicBezTo>
                <a:cubicBezTo>
                  <a:pt x="1387" y="785"/>
                  <a:pt x="1373" y="762"/>
                  <a:pt x="1358" y="758"/>
                </a:cubicBezTo>
                <a:cubicBezTo>
                  <a:pt x="1341" y="754"/>
                  <a:pt x="1323" y="767"/>
                  <a:pt x="1317" y="786"/>
                </a:cubicBezTo>
                <a:cubicBezTo>
                  <a:pt x="1311" y="805"/>
                  <a:pt x="1321" y="823"/>
                  <a:pt x="1342" y="828"/>
                </a:cubicBezTo>
                <a:close/>
                <a:moveTo>
                  <a:pt x="1329" y="1107"/>
                </a:moveTo>
                <a:cubicBezTo>
                  <a:pt x="1339" y="1108"/>
                  <a:pt x="1350" y="1101"/>
                  <a:pt x="1368" y="1096"/>
                </a:cubicBezTo>
                <a:cubicBezTo>
                  <a:pt x="1358" y="1080"/>
                  <a:pt x="1354" y="1066"/>
                  <a:pt x="1346" y="1062"/>
                </a:cubicBezTo>
                <a:cubicBezTo>
                  <a:pt x="1332" y="1056"/>
                  <a:pt x="1319" y="1062"/>
                  <a:pt x="1314" y="1079"/>
                </a:cubicBezTo>
                <a:cubicBezTo>
                  <a:pt x="1310" y="1093"/>
                  <a:pt x="1315" y="1105"/>
                  <a:pt x="1329" y="1107"/>
                </a:cubicBezTo>
                <a:close/>
                <a:moveTo>
                  <a:pt x="977" y="1294"/>
                </a:moveTo>
                <a:cubicBezTo>
                  <a:pt x="935" y="1280"/>
                  <a:pt x="915" y="1283"/>
                  <a:pt x="900" y="1304"/>
                </a:cubicBezTo>
                <a:cubicBezTo>
                  <a:pt x="888" y="1320"/>
                  <a:pt x="891" y="1343"/>
                  <a:pt x="907" y="1358"/>
                </a:cubicBezTo>
                <a:cubicBezTo>
                  <a:pt x="923" y="1374"/>
                  <a:pt x="941" y="1379"/>
                  <a:pt x="962" y="1368"/>
                </a:cubicBezTo>
                <a:cubicBezTo>
                  <a:pt x="986" y="1356"/>
                  <a:pt x="989" y="1341"/>
                  <a:pt x="977" y="1294"/>
                </a:cubicBezTo>
                <a:close/>
                <a:moveTo>
                  <a:pt x="1362" y="65"/>
                </a:moveTo>
                <a:cubicBezTo>
                  <a:pt x="1386" y="70"/>
                  <a:pt x="1407" y="49"/>
                  <a:pt x="1423" y="9"/>
                </a:cubicBezTo>
                <a:cubicBezTo>
                  <a:pt x="1420" y="6"/>
                  <a:pt x="1417" y="3"/>
                  <a:pt x="1415" y="0"/>
                </a:cubicBezTo>
                <a:cubicBezTo>
                  <a:pt x="1324" y="0"/>
                  <a:pt x="1324" y="0"/>
                  <a:pt x="1324" y="0"/>
                </a:cubicBezTo>
                <a:cubicBezTo>
                  <a:pt x="1319" y="9"/>
                  <a:pt x="1317" y="19"/>
                  <a:pt x="1316" y="28"/>
                </a:cubicBezTo>
                <a:cubicBezTo>
                  <a:pt x="1315" y="54"/>
                  <a:pt x="1341" y="60"/>
                  <a:pt x="1362" y="65"/>
                </a:cubicBezTo>
                <a:close/>
                <a:moveTo>
                  <a:pt x="1405" y="545"/>
                </a:moveTo>
                <a:cubicBezTo>
                  <a:pt x="1412" y="529"/>
                  <a:pt x="1412" y="506"/>
                  <a:pt x="1408" y="488"/>
                </a:cubicBezTo>
                <a:cubicBezTo>
                  <a:pt x="1405" y="471"/>
                  <a:pt x="1373" y="458"/>
                  <a:pt x="1354" y="461"/>
                </a:cubicBezTo>
                <a:cubicBezTo>
                  <a:pt x="1334" y="464"/>
                  <a:pt x="1324" y="476"/>
                  <a:pt x="1323" y="496"/>
                </a:cubicBezTo>
                <a:cubicBezTo>
                  <a:pt x="1322" y="517"/>
                  <a:pt x="1321" y="537"/>
                  <a:pt x="1319" y="562"/>
                </a:cubicBezTo>
                <a:cubicBezTo>
                  <a:pt x="1337" y="565"/>
                  <a:pt x="1346" y="566"/>
                  <a:pt x="1355" y="568"/>
                </a:cubicBezTo>
                <a:cubicBezTo>
                  <a:pt x="1377" y="573"/>
                  <a:pt x="1397" y="563"/>
                  <a:pt x="1405" y="545"/>
                </a:cubicBezTo>
                <a:close/>
                <a:moveTo>
                  <a:pt x="995" y="997"/>
                </a:moveTo>
                <a:cubicBezTo>
                  <a:pt x="1018" y="1003"/>
                  <a:pt x="1043" y="989"/>
                  <a:pt x="1049" y="966"/>
                </a:cubicBezTo>
                <a:cubicBezTo>
                  <a:pt x="1054" y="943"/>
                  <a:pt x="1035" y="915"/>
                  <a:pt x="1012" y="910"/>
                </a:cubicBezTo>
                <a:cubicBezTo>
                  <a:pt x="992" y="906"/>
                  <a:pt x="969" y="922"/>
                  <a:pt x="964" y="943"/>
                </a:cubicBezTo>
                <a:cubicBezTo>
                  <a:pt x="958" y="967"/>
                  <a:pt x="971" y="990"/>
                  <a:pt x="995" y="997"/>
                </a:cubicBezTo>
                <a:close/>
                <a:moveTo>
                  <a:pt x="1275" y="237"/>
                </a:moveTo>
                <a:cubicBezTo>
                  <a:pt x="1284" y="228"/>
                  <a:pt x="1299" y="214"/>
                  <a:pt x="1309" y="205"/>
                </a:cubicBezTo>
                <a:cubicBezTo>
                  <a:pt x="1312" y="136"/>
                  <a:pt x="1280" y="114"/>
                  <a:pt x="1233" y="108"/>
                </a:cubicBezTo>
                <a:cubicBezTo>
                  <a:pt x="1200" y="118"/>
                  <a:pt x="1189" y="143"/>
                  <a:pt x="1192" y="175"/>
                </a:cubicBezTo>
                <a:cubicBezTo>
                  <a:pt x="1196" y="216"/>
                  <a:pt x="1226" y="226"/>
                  <a:pt x="1275" y="237"/>
                </a:cubicBezTo>
                <a:close/>
                <a:moveTo>
                  <a:pt x="162" y="349"/>
                </a:moveTo>
                <a:cubicBezTo>
                  <a:pt x="144" y="357"/>
                  <a:pt x="137" y="370"/>
                  <a:pt x="144" y="385"/>
                </a:cubicBezTo>
                <a:cubicBezTo>
                  <a:pt x="151" y="399"/>
                  <a:pt x="169" y="408"/>
                  <a:pt x="182" y="403"/>
                </a:cubicBezTo>
                <a:cubicBezTo>
                  <a:pt x="197" y="397"/>
                  <a:pt x="205" y="377"/>
                  <a:pt x="198" y="361"/>
                </a:cubicBezTo>
                <a:cubicBezTo>
                  <a:pt x="193" y="347"/>
                  <a:pt x="178" y="342"/>
                  <a:pt x="162" y="349"/>
                </a:cubicBezTo>
                <a:close/>
                <a:moveTo>
                  <a:pt x="1308" y="1540"/>
                </a:moveTo>
                <a:cubicBezTo>
                  <a:pt x="1331" y="1539"/>
                  <a:pt x="1350" y="1515"/>
                  <a:pt x="1350" y="1487"/>
                </a:cubicBezTo>
                <a:cubicBezTo>
                  <a:pt x="1349" y="1466"/>
                  <a:pt x="1342" y="1448"/>
                  <a:pt x="1323" y="1437"/>
                </a:cubicBezTo>
                <a:cubicBezTo>
                  <a:pt x="1309" y="1438"/>
                  <a:pt x="1295" y="1438"/>
                  <a:pt x="1275" y="1439"/>
                </a:cubicBezTo>
                <a:cubicBezTo>
                  <a:pt x="1270" y="1455"/>
                  <a:pt x="1261" y="1471"/>
                  <a:pt x="1259" y="1488"/>
                </a:cubicBezTo>
                <a:cubicBezTo>
                  <a:pt x="1257" y="1516"/>
                  <a:pt x="1282" y="1540"/>
                  <a:pt x="1308" y="1540"/>
                </a:cubicBezTo>
                <a:close/>
                <a:moveTo>
                  <a:pt x="869" y="752"/>
                </a:moveTo>
                <a:cubicBezTo>
                  <a:pt x="858" y="770"/>
                  <a:pt x="865" y="784"/>
                  <a:pt x="900" y="813"/>
                </a:cubicBezTo>
                <a:cubicBezTo>
                  <a:pt x="926" y="809"/>
                  <a:pt x="948" y="801"/>
                  <a:pt x="949" y="772"/>
                </a:cubicBezTo>
                <a:cubicBezTo>
                  <a:pt x="950" y="752"/>
                  <a:pt x="936" y="735"/>
                  <a:pt x="917" y="733"/>
                </a:cubicBezTo>
                <a:cubicBezTo>
                  <a:pt x="898" y="731"/>
                  <a:pt x="879" y="733"/>
                  <a:pt x="869" y="752"/>
                </a:cubicBezTo>
                <a:close/>
                <a:moveTo>
                  <a:pt x="1165" y="594"/>
                </a:moveTo>
                <a:cubicBezTo>
                  <a:pt x="1185" y="599"/>
                  <a:pt x="1215" y="583"/>
                  <a:pt x="1221" y="564"/>
                </a:cubicBezTo>
                <a:cubicBezTo>
                  <a:pt x="1226" y="545"/>
                  <a:pt x="1208" y="517"/>
                  <a:pt x="1186" y="511"/>
                </a:cubicBezTo>
                <a:cubicBezTo>
                  <a:pt x="1166" y="506"/>
                  <a:pt x="1147" y="518"/>
                  <a:pt x="1142" y="540"/>
                </a:cubicBezTo>
                <a:cubicBezTo>
                  <a:pt x="1136" y="564"/>
                  <a:pt x="1146" y="589"/>
                  <a:pt x="1165" y="594"/>
                </a:cubicBezTo>
                <a:close/>
                <a:moveTo>
                  <a:pt x="1065" y="27"/>
                </a:moveTo>
                <a:cubicBezTo>
                  <a:pt x="1092" y="35"/>
                  <a:pt x="1123" y="28"/>
                  <a:pt x="1132" y="9"/>
                </a:cubicBezTo>
                <a:cubicBezTo>
                  <a:pt x="1133" y="6"/>
                  <a:pt x="1134" y="3"/>
                  <a:pt x="1135" y="0"/>
                </a:cubicBezTo>
                <a:cubicBezTo>
                  <a:pt x="1030" y="0"/>
                  <a:pt x="1030" y="0"/>
                  <a:pt x="1030" y="0"/>
                </a:cubicBezTo>
                <a:cubicBezTo>
                  <a:pt x="1035" y="15"/>
                  <a:pt x="1046" y="22"/>
                  <a:pt x="1065" y="27"/>
                </a:cubicBezTo>
                <a:close/>
                <a:moveTo>
                  <a:pt x="1030" y="819"/>
                </a:moveTo>
                <a:cubicBezTo>
                  <a:pt x="1026" y="830"/>
                  <a:pt x="1021" y="842"/>
                  <a:pt x="1017" y="853"/>
                </a:cubicBezTo>
                <a:cubicBezTo>
                  <a:pt x="1036" y="873"/>
                  <a:pt x="1054" y="881"/>
                  <a:pt x="1078" y="863"/>
                </a:cubicBezTo>
                <a:cubicBezTo>
                  <a:pt x="1082" y="816"/>
                  <a:pt x="1078" y="812"/>
                  <a:pt x="1030" y="819"/>
                </a:cubicBezTo>
                <a:close/>
                <a:moveTo>
                  <a:pt x="1149" y="777"/>
                </a:moveTo>
                <a:cubicBezTo>
                  <a:pt x="1164" y="765"/>
                  <a:pt x="1169" y="750"/>
                  <a:pt x="1160" y="733"/>
                </a:cubicBezTo>
                <a:cubicBezTo>
                  <a:pt x="1148" y="710"/>
                  <a:pt x="1127" y="705"/>
                  <a:pt x="1091" y="717"/>
                </a:cubicBezTo>
                <a:cubicBezTo>
                  <a:pt x="1089" y="730"/>
                  <a:pt x="1086" y="745"/>
                  <a:pt x="1083" y="761"/>
                </a:cubicBezTo>
                <a:cubicBezTo>
                  <a:pt x="1121" y="792"/>
                  <a:pt x="1129" y="794"/>
                  <a:pt x="1149" y="777"/>
                </a:cubicBezTo>
                <a:close/>
                <a:moveTo>
                  <a:pt x="1071" y="1261"/>
                </a:moveTo>
                <a:cubicBezTo>
                  <a:pt x="1088" y="1262"/>
                  <a:pt x="1100" y="1257"/>
                  <a:pt x="1106" y="1239"/>
                </a:cubicBezTo>
                <a:cubicBezTo>
                  <a:pt x="1112" y="1220"/>
                  <a:pt x="1104" y="1192"/>
                  <a:pt x="1088" y="1186"/>
                </a:cubicBezTo>
                <a:cubicBezTo>
                  <a:pt x="1062" y="1177"/>
                  <a:pt x="1044" y="1188"/>
                  <a:pt x="1031" y="1211"/>
                </a:cubicBezTo>
                <a:cubicBezTo>
                  <a:pt x="1037" y="1250"/>
                  <a:pt x="1045" y="1260"/>
                  <a:pt x="1071" y="1261"/>
                </a:cubicBezTo>
                <a:close/>
                <a:moveTo>
                  <a:pt x="1006" y="1834"/>
                </a:moveTo>
                <a:cubicBezTo>
                  <a:pt x="1013" y="1828"/>
                  <a:pt x="1019" y="1822"/>
                  <a:pt x="1029" y="1814"/>
                </a:cubicBezTo>
                <a:cubicBezTo>
                  <a:pt x="1026" y="1804"/>
                  <a:pt x="1024" y="1792"/>
                  <a:pt x="1018" y="1783"/>
                </a:cubicBezTo>
                <a:cubicBezTo>
                  <a:pt x="1009" y="1768"/>
                  <a:pt x="987" y="1766"/>
                  <a:pt x="974" y="1776"/>
                </a:cubicBezTo>
                <a:cubicBezTo>
                  <a:pt x="963" y="1785"/>
                  <a:pt x="962" y="1804"/>
                  <a:pt x="973" y="1818"/>
                </a:cubicBezTo>
                <a:cubicBezTo>
                  <a:pt x="981" y="1829"/>
                  <a:pt x="992" y="1835"/>
                  <a:pt x="1006" y="1834"/>
                </a:cubicBezTo>
                <a:close/>
                <a:moveTo>
                  <a:pt x="1181" y="980"/>
                </a:moveTo>
                <a:cubicBezTo>
                  <a:pt x="1184" y="970"/>
                  <a:pt x="1179" y="954"/>
                  <a:pt x="1171" y="944"/>
                </a:cubicBezTo>
                <a:cubicBezTo>
                  <a:pt x="1159" y="928"/>
                  <a:pt x="1139" y="933"/>
                  <a:pt x="1126" y="943"/>
                </a:cubicBezTo>
                <a:cubicBezTo>
                  <a:pt x="1106" y="958"/>
                  <a:pt x="1107" y="979"/>
                  <a:pt x="1121" y="1002"/>
                </a:cubicBezTo>
                <a:cubicBezTo>
                  <a:pt x="1148" y="1008"/>
                  <a:pt x="1172" y="1007"/>
                  <a:pt x="1181" y="980"/>
                </a:cubicBezTo>
                <a:close/>
                <a:moveTo>
                  <a:pt x="1008" y="1070"/>
                </a:moveTo>
                <a:cubicBezTo>
                  <a:pt x="991" y="1065"/>
                  <a:pt x="969" y="1077"/>
                  <a:pt x="964" y="1094"/>
                </a:cubicBezTo>
                <a:cubicBezTo>
                  <a:pt x="960" y="1110"/>
                  <a:pt x="970" y="1130"/>
                  <a:pt x="986" y="1135"/>
                </a:cubicBezTo>
                <a:cubicBezTo>
                  <a:pt x="1002" y="1142"/>
                  <a:pt x="1024" y="1134"/>
                  <a:pt x="1030" y="1120"/>
                </a:cubicBezTo>
                <a:cubicBezTo>
                  <a:pt x="1037" y="1102"/>
                  <a:pt x="1026" y="1076"/>
                  <a:pt x="1008" y="1070"/>
                </a:cubicBezTo>
                <a:close/>
                <a:moveTo>
                  <a:pt x="1229" y="650"/>
                </a:moveTo>
                <a:cubicBezTo>
                  <a:pt x="1216" y="654"/>
                  <a:pt x="1202" y="667"/>
                  <a:pt x="1197" y="679"/>
                </a:cubicBezTo>
                <a:cubicBezTo>
                  <a:pt x="1189" y="701"/>
                  <a:pt x="1208" y="711"/>
                  <a:pt x="1231" y="722"/>
                </a:cubicBezTo>
                <a:cubicBezTo>
                  <a:pt x="1242" y="708"/>
                  <a:pt x="1253" y="695"/>
                  <a:pt x="1261" y="684"/>
                </a:cubicBezTo>
                <a:cubicBezTo>
                  <a:pt x="1256" y="664"/>
                  <a:pt x="1252" y="644"/>
                  <a:pt x="1229" y="650"/>
                </a:cubicBezTo>
                <a:close/>
                <a:moveTo>
                  <a:pt x="1180" y="1165"/>
                </a:moveTo>
                <a:cubicBezTo>
                  <a:pt x="1205" y="1165"/>
                  <a:pt x="1212" y="1147"/>
                  <a:pt x="1208" y="1097"/>
                </a:cubicBezTo>
                <a:cubicBezTo>
                  <a:pt x="1186" y="1095"/>
                  <a:pt x="1166" y="1086"/>
                  <a:pt x="1152" y="1108"/>
                </a:cubicBezTo>
                <a:cubicBezTo>
                  <a:pt x="1153" y="1155"/>
                  <a:pt x="1158" y="1166"/>
                  <a:pt x="1180" y="1165"/>
                </a:cubicBezTo>
                <a:close/>
                <a:moveTo>
                  <a:pt x="1238" y="977"/>
                </a:moveTo>
                <a:cubicBezTo>
                  <a:pt x="1241" y="992"/>
                  <a:pt x="1244" y="1007"/>
                  <a:pt x="1248" y="1028"/>
                </a:cubicBezTo>
                <a:cubicBezTo>
                  <a:pt x="1267" y="1019"/>
                  <a:pt x="1282" y="1013"/>
                  <a:pt x="1296" y="1007"/>
                </a:cubicBezTo>
                <a:cubicBezTo>
                  <a:pt x="1283" y="956"/>
                  <a:pt x="1277" y="953"/>
                  <a:pt x="1238" y="977"/>
                </a:cubicBezTo>
                <a:close/>
                <a:moveTo>
                  <a:pt x="1330" y="1224"/>
                </a:moveTo>
                <a:cubicBezTo>
                  <a:pt x="1339" y="1223"/>
                  <a:pt x="1354" y="1211"/>
                  <a:pt x="1354" y="1203"/>
                </a:cubicBezTo>
                <a:cubicBezTo>
                  <a:pt x="1355" y="1190"/>
                  <a:pt x="1351" y="1171"/>
                  <a:pt x="1342" y="1164"/>
                </a:cubicBezTo>
                <a:cubicBezTo>
                  <a:pt x="1325" y="1150"/>
                  <a:pt x="1312" y="1167"/>
                  <a:pt x="1298" y="1182"/>
                </a:cubicBezTo>
                <a:cubicBezTo>
                  <a:pt x="1303" y="1202"/>
                  <a:pt x="1302" y="1226"/>
                  <a:pt x="1330" y="1224"/>
                </a:cubicBezTo>
                <a:close/>
                <a:moveTo>
                  <a:pt x="1228" y="809"/>
                </a:moveTo>
                <a:cubicBezTo>
                  <a:pt x="1218" y="793"/>
                  <a:pt x="1203" y="792"/>
                  <a:pt x="1188" y="800"/>
                </a:cubicBezTo>
                <a:cubicBezTo>
                  <a:pt x="1168" y="810"/>
                  <a:pt x="1169" y="834"/>
                  <a:pt x="1192" y="863"/>
                </a:cubicBezTo>
                <a:cubicBezTo>
                  <a:pt x="1231" y="842"/>
                  <a:pt x="1240" y="828"/>
                  <a:pt x="1228" y="809"/>
                </a:cubicBezTo>
                <a:close/>
                <a:moveTo>
                  <a:pt x="1280" y="1321"/>
                </a:moveTo>
                <a:cubicBezTo>
                  <a:pt x="1275" y="1338"/>
                  <a:pt x="1275" y="1358"/>
                  <a:pt x="1295" y="1369"/>
                </a:cubicBezTo>
                <a:cubicBezTo>
                  <a:pt x="1310" y="1377"/>
                  <a:pt x="1326" y="1388"/>
                  <a:pt x="1341" y="1373"/>
                </a:cubicBezTo>
                <a:cubicBezTo>
                  <a:pt x="1366" y="1349"/>
                  <a:pt x="1353" y="1323"/>
                  <a:pt x="1341" y="1296"/>
                </a:cubicBezTo>
                <a:cubicBezTo>
                  <a:pt x="1312" y="1292"/>
                  <a:pt x="1289" y="1293"/>
                  <a:pt x="1280" y="1321"/>
                </a:cubicBezTo>
                <a:close/>
                <a:moveTo>
                  <a:pt x="1393" y="659"/>
                </a:moveTo>
                <a:cubicBezTo>
                  <a:pt x="1360" y="637"/>
                  <a:pt x="1341" y="637"/>
                  <a:pt x="1325" y="657"/>
                </a:cubicBezTo>
                <a:cubicBezTo>
                  <a:pt x="1310" y="674"/>
                  <a:pt x="1316" y="687"/>
                  <a:pt x="1350" y="714"/>
                </a:cubicBezTo>
                <a:cubicBezTo>
                  <a:pt x="1391" y="704"/>
                  <a:pt x="1393" y="701"/>
                  <a:pt x="1393" y="659"/>
                </a:cubicBezTo>
                <a:close/>
                <a:moveTo>
                  <a:pt x="474" y="430"/>
                </a:moveTo>
                <a:cubicBezTo>
                  <a:pt x="471" y="439"/>
                  <a:pt x="469" y="448"/>
                  <a:pt x="466" y="456"/>
                </a:cubicBezTo>
                <a:cubicBezTo>
                  <a:pt x="479" y="474"/>
                  <a:pt x="493" y="475"/>
                  <a:pt x="507" y="465"/>
                </a:cubicBezTo>
                <a:cubicBezTo>
                  <a:pt x="517" y="458"/>
                  <a:pt x="515" y="448"/>
                  <a:pt x="510" y="438"/>
                </a:cubicBezTo>
                <a:cubicBezTo>
                  <a:pt x="502" y="420"/>
                  <a:pt x="489" y="422"/>
                  <a:pt x="474" y="430"/>
                </a:cubicBezTo>
                <a:close/>
                <a:moveTo>
                  <a:pt x="569" y="1407"/>
                </a:moveTo>
                <a:cubicBezTo>
                  <a:pt x="594" y="1409"/>
                  <a:pt x="624" y="1381"/>
                  <a:pt x="627" y="1352"/>
                </a:cubicBezTo>
                <a:cubicBezTo>
                  <a:pt x="629" y="1326"/>
                  <a:pt x="610" y="1305"/>
                  <a:pt x="581" y="1303"/>
                </a:cubicBezTo>
                <a:cubicBezTo>
                  <a:pt x="550" y="1301"/>
                  <a:pt x="522" y="1320"/>
                  <a:pt x="520" y="1344"/>
                </a:cubicBezTo>
                <a:cubicBezTo>
                  <a:pt x="517" y="1369"/>
                  <a:pt x="545" y="1404"/>
                  <a:pt x="569" y="1407"/>
                </a:cubicBezTo>
                <a:close/>
                <a:moveTo>
                  <a:pt x="574" y="98"/>
                </a:moveTo>
                <a:cubicBezTo>
                  <a:pt x="592" y="92"/>
                  <a:pt x="598" y="78"/>
                  <a:pt x="596" y="60"/>
                </a:cubicBezTo>
                <a:cubicBezTo>
                  <a:pt x="576" y="40"/>
                  <a:pt x="567" y="38"/>
                  <a:pt x="552" y="48"/>
                </a:cubicBezTo>
                <a:cubicBezTo>
                  <a:pt x="542" y="55"/>
                  <a:pt x="536" y="63"/>
                  <a:pt x="541" y="76"/>
                </a:cubicBezTo>
                <a:cubicBezTo>
                  <a:pt x="546" y="89"/>
                  <a:pt x="562" y="102"/>
                  <a:pt x="574" y="98"/>
                </a:cubicBezTo>
                <a:close/>
                <a:moveTo>
                  <a:pt x="571" y="170"/>
                </a:moveTo>
                <a:cubicBezTo>
                  <a:pt x="550" y="144"/>
                  <a:pt x="542" y="140"/>
                  <a:pt x="530" y="150"/>
                </a:cubicBezTo>
                <a:cubicBezTo>
                  <a:pt x="516" y="161"/>
                  <a:pt x="520" y="174"/>
                  <a:pt x="544" y="201"/>
                </a:cubicBezTo>
                <a:cubicBezTo>
                  <a:pt x="557" y="193"/>
                  <a:pt x="572" y="189"/>
                  <a:pt x="571" y="170"/>
                </a:cubicBezTo>
                <a:close/>
                <a:moveTo>
                  <a:pt x="683" y="363"/>
                </a:moveTo>
                <a:cubicBezTo>
                  <a:pt x="690" y="348"/>
                  <a:pt x="679" y="335"/>
                  <a:pt x="654" y="328"/>
                </a:cubicBezTo>
                <a:cubicBezTo>
                  <a:pt x="640" y="357"/>
                  <a:pt x="641" y="369"/>
                  <a:pt x="656" y="374"/>
                </a:cubicBezTo>
                <a:cubicBezTo>
                  <a:pt x="669" y="379"/>
                  <a:pt x="678" y="373"/>
                  <a:pt x="683" y="363"/>
                </a:cubicBezTo>
                <a:close/>
                <a:moveTo>
                  <a:pt x="844" y="344"/>
                </a:moveTo>
                <a:cubicBezTo>
                  <a:pt x="829" y="340"/>
                  <a:pt x="822" y="347"/>
                  <a:pt x="808" y="377"/>
                </a:cubicBezTo>
                <a:cubicBezTo>
                  <a:pt x="822" y="405"/>
                  <a:pt x="831" y="411"/>
                  <a:pt x="853" y="406"/>
                </a:cubicBezTo>
                <a:cubicBezTo>
                  <a:pt x="867" y="402"/>
                  <a:pt x="874" y="394"/>
                  <a:pt x="874" y="380"/>
                </a:cubicBezTo>
                <a:cubicBezTo>
                  <a:pt x="874" y="365"/>
                  <a:pt x="859" y="347"/>
                  <a:pt x="844" y="344"/>
                </a:cubicBezTo>
                <a:close/>
                <a:moveTo>
                  <a:pt x="286" y="420"/>
                </a:moveTo>
                <a:cubicBezTo>
                  <a:pt x="280" y="427"/>
                  <a:pt x="278" y="441"/>
                  <a:pt x="280" y="449"/>
                </a:cubicBezTo>
                <a:cubicBezTo>
                  <a:pt x="284" y="465"/>
                  <a:pt x="305" y="467"/>
                  <a:pt x="337" y="457"/>
                </a:cubicBezTo>
                <a:cubicBezTo>
                  <a:pt x="347" y="430"/>
                  <a:pt x="346" y="421"/>
                  <a:pt x="331" y="412"/>
                </a:cubicBezTo>
                <a:cubicBezTo>
                  <a:pt x="320" y="405"/>
                  <a:pt x="295" y="407"/>
                  <a:pt x="286" y="420"/>
                </a:cubicBezTo>
                <a:close/>
                <a:moveTo>
                  <a:pt x="666" y="503"/>
                </a:moveTo>
                <a:cubicBezTo>
                  <a:pt x="667" y="487"/>
                  <a:pt x="658" y="482"/>
                  <a:pt x="627" y="481"/>
                </a:cubicBezTo>
                <a:cubicBezTo>
                  <a:pt x="608" y="505"/>
                  <a:pt x="608" y="507"/>
                  <a:pt x="626" y="531"/>
                </a:cubicBezTo>
                <a:cubicBezTo>
                  <a:pt x="654" y="530"/>
                  <a:pt x="665" y="522"/>
                  <a:pt x="666" y="503"/>
                </a:cubicBezTo>
                <a:close/>
                <a:moveTo>
                  <a:pt x="279" y="328"/>
                </a:moveTo>
                <a:cubicBezTo>
                  <a:pt x="264" y="323"/>
                  <a:pt x="254" y="330"/>
                  <a:pt x="247" y="343"/>
                </a:cubicBezTo>
                <a:cubicBezTo>
                  <a:pt x="239" y="355"/>
                  <a:pt x="244" y="365"/>
                  <a:pt x="253" y="377"/>
                </a:cubicBezTo>
                <a:cubicBezTo>
                  <a:pt x="270" y="380"/>
                  <a:pt x="284" y="378"/>
                  <a:pt x="290" y="362"/>
                </a:cubicBezTo>
                <a:cubicBezTo>
                  <a:pt x="296" y="349"/>
                  <a:pt x="289" y="337"/>
                  <a:pt x="279" y="328"/>
                </a:cubicBezTo>
                <a:close/>
                <a:moveTo>
                  <a:pt x="194" y="468"/>
                </a:moveTo>
                <a:cubicBezTo>
                  <a:pt x="171" y="506"/>
                  <a:pt x="177" y="519"/>
                  <a:pt x="222" y="530"/>
                </a:cubicBezTo>
                <a:cubicBezTo>
                  <a:pt x="246" y="513"/>
                  <a:pt x="250" y="506"/>
                  <a:pt x="244" y="488"/>
                </a:cubicBezTo>
                <a:cubicBezTo>
                  <a:pt x="237" y="468"/>
                  <a:pt x="229" y="464"/>
                  <a:pt x="194" y="468"/>
                </a:cubicBezTo>
                <a:close/>
                <a:moveTo>
                  <a:pt x="343" y="172"/>
                </a:moveTo>
                <a:cubicBezTo>
                  <a:pt x="334" y="161"/>
                  <a:pt x="329" y="144"/>
                  <a:pt x="310" y="152"/>
                </a:cubicBezTo>
                <a:cubicBezTo>
                  <a:pt x="300" y="156"/>
                  <a:pt x="291" y="164"/>
                  <a:pt x="294" y="178"/>
                </a:cubicBezTo>
                <a:cubicBezTo>
                  <a:pt x="299" y="195"/>
                  <a:pt x="311" y="199"/>
                  <a:pt x="329" y="197"/>
                </a:cubicBezTo>
                <a:cubicBezTo>
                  <a:pt x="333" y="190"/>
                  <a:pt x="338" y="182"/>
                  <a:pt x="343" y="172"/>
                </a:cubicBezTo>
                <a:close/>
                <a:moveTo>
                  <a:pt x="309" y="583"/>
                </a:moveTo>
                <a:cubicBezTo>
                  <a:pt x="287" y="588"/>
                  <a:pt x="282" y="606"/>
                  <a:pt x="279" y="627"/>
                </a:cubicBezTo>
                <a:cubicBezTo>
                  <a:pt x="291" y="635"/>
                  <a:pt x="302" y="642"/>
                  <a:pt x="314" y="649"/>
                </a:cubicBezTo>
                <a:cubicBezTo>
                  <a:pt x="342" y="629"/>
                  <a:pt x="349" y="619"/>
                  <a:pt x="345" y="606"/>
                </a:cubicBezTo>
                <a:cubicBezTo>
                  <a:pt x="341" y="592"/>
                  <a:pt x="322" y="580"/>
                  <a:pt x="309" y="583"/>
                </a:cubicBezTo>
                <a:close/>
                <a:moveTo>
                  <a:pt x="630" y="273"/>
                </a:moveTo>
                <a:cubicBezTo>
                  <a:pt x="644" y="277"/>
                  <a:pt x="654" y="265"/>
                  <a:pt x="657" y="254"/>
                </a:cubicBezTo>
                <a:cubicBezTo>
                  <a:pt x="662" y="237"/>
                  <a:pt x="652" y="225"/>
                  <a:pt x="634" y="218"/>
                </a:cubicBezTo>
                <a:cubicBezTo>
                  <a:pt x="616" y="226"/>
                  <a:pt x="603" y="237"/>
                  <a:pt x="609" y="256"/>
                </a:cubicBezTo>
                <a:cubicBezTo>
                  <a:pt x="612" y="263"/>
                  <a:pt x="622" y="270"/>
                  <a:pt x="630" y="273"/>
                </a:cubicBezTo>
                <a:close/>
                <a:moveTo>
                  <a:pt x="719" y="279"/>
                </a:moveTo>
                <a:cubicBezTo>
                  <a:pt x="736" y="307"/>
                  <a:pt x="741" y="308"/>
                  <a:pt x="765" y="284"/>
                </a:cubicBezTo>
                <a:cubicBezTo>
                  <a:pt x="763" y="276"/>
                  <a:pt x="760" y="267"/>
                  <a:pt x="758" y="258"/>
                </a:cubicBezTo>
                <a:cubicBezTo>
                  <a:pt x="739" y="255"/>
                  <a:pt x="725" y="258"/>
                  <a:pt x="719" y="279"/>
                </a:cubicBezTo>
                <a:close/>
                <a:moveTo>
                  <a:pt x="744" y="50"/>
                </a:moveTo>
                <a:cubicBezTo>
                  <a:pt x="757" y="46"/>
                  <a:pt x="769" y="27"/>
                  <a:pt x="766" y="14"/>
                </a:cubicBezTo>
                <a:cubicBezTo>
                  <a:pt x="765" y="8"/>
                  <a:pt x="762" y="3"/>
                  <a:pt x="758" y="0"/>
                </a:cubicBezTo>
                <a:cubicBezTo>
                  <a:pt x="709" y="0"/>
                  <a:pt x="709" y="0"/>
                  <a:pt x="709" y="0"/>
                </a:cubicBezTo>
                <a:cubicBezTo>
                  <a:pt x="701" y="6"/>
                  <a:pt x="700" y="15"/>
                  <a:pt x="704" y="27"/>
                </a:cubicBezTo>
                <a:cubicBezTo>
                  <a:pt x="710" y="43"/>
                  <a:pt x="728" y="54"/>
                  <a:pt x="744" y="50"/>
                </a:cubicBezTo>
                <a:close/>
                <a:moveTo>
                  <a:pt x="595" y="683"/>
                </a:moveTo>
                <a:cubicBezTo>
                  <a:pt x="610" y="677"/>
                  <a:pt x="618" y="658"/>
                  <a:pt x="612" y="642"/>
                </a:cubicBezTo>
                <a:cubicBezTo>
                  <a:pt x="607" y="630"/>
                  <a:pt x="589" y="624"/>
                  <a:pt x="572" y="629"/>
                </a:cubicBezTo>
                <a:cubicBezTo>
                  <a:pt x="557" y="635"/>
                  <a:pt x="549" y="649"/>
                  <a:pt x="555" y="663"/>
                </a:cubicBezTo>
                <a:cubicBezTo>
                  <a:pt x="563" y="680"/>
                  <a:pt x="580" y="689"/>
                  <a:pt x="595" y="683"/>
                </a:cubicBezTo>
                <a:close/>
                <a:moveTo>
                  <a:pt x="691" y="461"/>
                </a:moveTo>
                <a:cubicBezTo>
                  <a:pt x="703" y="469"/>
                  <a:pt x="714" y="479"/>
                  <a:pt x="724" y="466"/>
                </a:cubicBezTo>
                <a:cubicBezTo>
                  <a:pt x="729" y="458"/>
                  <a:pt x="732" y="445"/>
                  <a:pt x="729" y="436"/>
                </a:cubicBezTo>
                <a:cubicBezTo>
                  <a:pt x="725" y="419"/>
                  <a:pt x="710" y="422"/>
                  <a:pt x="692" y="425"/>
                </a:cubicBezTo>
                <a:cubicBezTo>
                  <a:pt x="691" y="439"/>
                  <a:pt x="691" y="450"/>
                  <a:pt x="691" y="461"/>
                </a:cubicBezTo>
                <a:close/>
                <a:moveTo>
                  <a:pt x="832" y="276"/>
                </a:moveTo>
                <a:cubicBezTo>
                  <a:pt x="840" y="288"/>
                  <a:pt x="855" y="291"/>
                  <a:pt x="867" y="284"/>
                </a:cubicBezTo>
                <a:cubicBezTo>
                  <a:pt x="879" y="277"/>
                  <a:pt x="888" y="268"/>
                  <a:pt x="886" y="253"/>
                </a:cubicBezTo>
                <a:cubicBezTo>
                  <a:pt x="884" y="237"/>
                  <a:pt x="875" y="233"/>
                  <a:pt x="842" y="231"/>
                </a:cubicBezTo>
                <a:cubicBezTo>
                  <a:pt x="829" y="245"/>
                  <a:pt x="820" y="258"/>
                  <a:pt x="832" y="276"/>
                </a:cubicBezTo>
                <a:close/>
                <a:moveTo>
                  <a:pt x="841" y="170"/>
                </a:moveTo>
                <a:cubicBezTo>
                  <a:pt x="859" y="164"/>
                  <a:pt x="866" y="142"/>
                  <a:pt x="859" y="120"/>
                </a:cubicBezTo>
                <a:cubicBezTo>
                  <a:pt x="853" y="104"/>
                  <a:pt x="829" y="92"/>
                  <a:pt x="812" y="99"/>
                </a:cubicBezTo>
                <a:cubicBezTo>
                  <a:pt x="797" y="104"/>
                  <a:pt x="786" y="136"/>
                  <a:pt x="793" y="153"/>
                </a:cubicBezTo>
                <a:cubicBezTo>
                  <a:pt x="799" y="168"/>
                  <a:pt x="823" y="177"/>
                  <a:pt x="841" y="170"/>
                </a:cubicBezTo>
                <a:close/>
                <a:moveTo>
                  <a:pt x="736" y="224"/>
                </a:moveTo>
                <a:cubicBezTo>
                  <a:pt x="749" y="217"/>
                  <a:pt x="756" y="199"/>
                  <a:pt x="749" y="184"/>
                </a:cubicBezTo>
                <a:cubicBezTo>
                  <a:pt x="743" y="167"/>
                  <a:pt x="725" y="160"/>
                  <a:pt x="709" y="167"/>
                </a:cubicBezTo>
                <a:cubicBezTo>
                  <a:pt x="693" y="173"/>
                  <a:pt x="684" y="192"/>
                  <a:pt x="691" y="207"/>
                </a:cubicBezTo>
                <a:cubicBezTo>
                  <a:pt x="698" y="223"/>
                  <a:pt x="721" y="231"/>
                  <a:pt x="736" y="224"/>
                </a:cubicBezTo>
                <a:close/>
                <a:moveTo>
                  <a:pt x="577" y="573"/>
                </a:moveTo>
                <a:cubicBezTo>
                  <a:pt x="594" y="545"/>
                  <a:pt x="594" y="543"/>
                  <a:pt x="570" y="525"/>
                </a:cubicBezTo>
                <a:cubicBezTo>
                  <a:pt x="555" y="531"/>
                  <a:pt x="544" y="541"/>
                  <a:pt x="549" y="559"/>
                </a:cubicBezTo>
                <a:cubicBezTo>
                  <a:pt x="552" y="573"/>
                  <a:pt x="563" y="578"/>
                  <a:pt x="577" y="573"/>
                </a:cubicBezTo>
                <a:close/>
                <a:moveTo>
                  <a:pt x="535" y="380"/>
                </a:moveTo>
                <a:cubicBezTo>
                  <a:pt x="543" y="381"/>
                  <a:pt x="554" y="374"/>
                  <a:pt x="557" y="367"/>
                </a:cubicBezTo>
                <a:cubicBezTo>
                  <a:pt x="563" y="356"/>
                  <a:pt x="553" y="348"/>
                  <a:pt x="529" y="343"/>
                </a:cubicBezTo>
                <a:cubicBezTo>
                  <a:pt x="520" y="364"/>
                  <a:pt x="522" y="380"/>
                  <a:pt x="535" y="380"/>
                </a:cubicBezTo>
                <a:close/>
                <a:moveTo>
                  <a:pt x="570" y="445"/>
                </a:moveTo>
                <a:cubicBezTo>
                  <a:pt x="575" y="456"/>
                  <a:pt x="593" y="464"/>
                  <a:pt x="604" y="459"/>
                </a:cubicBezTo>
                <a:cubicBezTo>
                  <a:pt x="615" y="455"/>
                  <a:pt x="620" y="440"/>
                  <a:pt x="615" y="425"/>
                </a:cubicBezTo>
                <a:cubicBezTo>
                  <a:pt x="610" y="412"/>
                  <a:pt x="597" y="407"/>
                  <a:pt x="582" y="412"/>
                </a:cubicBezTo>
                <a:cubicBezTo>
                  <a:pt x="571" y="417"/>
                  <a:pt x="565" y="433"/>
                  <a:pt x="570" y="445"/>
                </a:cubicBezTo>
                <a:close/>
                <a:moveTo>
                  <a:pt x="532" y="290"/>
                </a:moveTo>
                <a:cubicBezTo>
                  <a:pt x="561" y="314"/>
                  <a:pt x="566" y="313"/>
                  <a:pt x="578" y="283"/>
                </a:cubicBezTo>
                <a:cubicBezTo>
                  <a:pt x="570" y="275"/>
                  <a:pt x="561" y="268"/>
                  <a:pt x="550" y="258"/>
                </a:cubicBezTo>
                <a:cubicBezTo>
                  <a:pt x="543" y="271"/>
                  <a:pt x="537" y="281"/>
                  <a:pt x="532" y="290"/>
                </a:cubicBezTo>
                <a:close/>
                <a:moveTo>
                  <a:pt x="670" y="130"/>
                </a:moveTo>
                <a:cubicBezTo>
                  <a:pt x="682" y="126"/>
                  <a:pt x="689" y="110"/>
                  <a:pt x="684" y="98"/>
                </a:cubicBezTo>
                <a:cubicBezTo>
                  <a:pt x="680" y="87"/>
                  <a:pt x="665" y="80"/>
                  <a:pt x="654" y="83"/>
                </a:cubicBezTo>
                <a:cubicBezTo>
                  <a:pt x="642" y="87"/>
                  <a:pt x="633" y="101"/>
                  <a:pt x="636" y="111"/>
                </a:cubicBezTo>
                <a:cubicBezTo>
                  <a:pt x="639" y="125"/>
                  <a:pt x="656" y="135"/>
                  <a:pt x="670" y="130"/>
                </a:cubicBezTo>
                <a:close/>
                <a:moveTo>
                  <a:pt x="1060" y="679"/>
                </a:moveTo>
                <a:cubicBezTo>
                  <a:pt x="1069" y="635"/>
                  <a:pt x="1063" y="621"/>
                  <a:pt x="1034" y="609"/>
                </a:cubicBezTo>
                <a:cubicBezTo>
                  <a:pt x="1016" y="601"/>
                  <a:pt x="1001" y="605"/>
                  <a:pt x="989" y="621"/>
                </a:cubicBezTo>
                <a:cubicBezTo>
                  <a:pt x="977" y="637"/>
                  <a:pt x="978" y="669"/>
                  <a:pt x="992" y="685"/>
                </a:cubicBezTo>
                <a:cubicBezTo>
                  <a:pt x="1007" y="702"/>
                  <a:pt x="1019" y="701"/>
                  <a:pt x="1060" y="679"/>
                </a:cubicBezTo>
                <a:close/>
                <a:moveTo>
                  <a:pt x="2509" y="157"/>
                </a:moveTo>
                <a:cubicBezTo>
                  <a:pt x="2504" y="191"/>
                  <a:pt x="2530" y="205"/>
                  <a:pt x="2558" y="220"/>
                </a:cubicBezTo>
                <a:cubicBezTo>
                  <a:pt x="2583" y="205"/>
                  <a:pt x="2602" y="190"/>
                  <a:pt x="2592" y="162"/>
                </a:cubicBezTo>
                <a:cubicBezTo>
                  <a:pt x="2586" y="144"/>
                  <a:pt x="2573" y="129"/>
                  <a:pt x="2550" y="132"/>
                </a:cubicBezTo>
                <a:cubicBezTo>
                  <a:pt x="2533" y="134"/>
                  <a:pt x="2512" y="135"/>
                  <a:pt x="2509" y="157"/>
                </a:cubicBezTo>
                <a:close/>
                <a:moveTo>
                  <a:pt x="2485" y="93"/>
                </a:moveTo>
                <a:cubicBezTo>
                  <a:pt x="2496" y="84"/>
                  <a:pt x="2507" y="75"/>
                  <a:pt x="2522" y="62"/>
                </a:cubicBezTo>
                <a:cubicBezTo>
                  <a:pt x="2517" y="46"/>
                  <a:pt x="2515" y="26"/>
                  <a:pt x="2505" y="11"/>
                </a:cubicBezTo>
                <a:cubicBezTo>
                  <a:pt x="2503" y="7"/>
                  <a:pt x="2499" y="3"/>
                  <a:pt x="2495" y="0"/>
                </a:cubicBezTo>
                <a:cubicBezTo>
                  <a:pt x="2433" y="0"/>
                  <a:pt x="2433" y="0"/>
                  <a:pt x="2433" y="0"/>
                </a:cubicBezTo>
                <a:cubicBezTo>
                  <a:pt x="2415" y="14"/>
                  <a:pt x="2414" y="45"/>
                  <a:pt x="2432" y="68"/>
                </a:cubicBezTo>
                <a:cubicBezTo>
                  <a:pt x="2445" y="86"/>
                  <a:pt x="2462" y="96"/>
                  <a:pt x="2485" y="93"/>
                </a:cubicBezTo>
                <a:close/>
                <a:moveTo>
                  <a:pt x="2571" y="457"/>
                </a:moveTo>
                <a:cubicBezTo>
                  <a:pt x="2590" y="434"/>
                  <a:pt x="2587" y="412"/>
                  <a:pt x="2570" y="389"/>
                </a:cubicBezTo>
                <a:cubicBezTo>
                  <a:pt x="2525" y="393"/>
                  <a:pt x="2512" y="402"/>
                  <a:pt x="2514" y="425"/>
                </a:cubicBezTo>
                <a:cubicBezTo>
                  <a:pt x="2517" y="450"/>
                  <a:pt x="2533" y="459"/>
                  <a:pt x="2571" y="457"/>
                </a:cubicBezTo>
                <a:close/>
                <a:moveTo>
                  <a:pt x="2547" y="526"/>
                </a:moveTo>
                <a:cubicBezTo>
                  <a:pt x="2529" y="532"/>
                  <a:pt x="2515" y="559"/>
                  <a:pt x="2522" y="576"/>
                </a:cubicBezTo>
                <a:cubicBezTo>
                  <a:pt x="2529" y="595"/>
                  <a:pt x="2561" y="608"/>
                  <a:pt x="2582" y="599"/>
                </a:cubicBezTo>
                <a:cubicBezTo>
                  <a:pt x="2602" y="592"/>
                  <a:pt x="2605" y="578"/>
                  <a:pt x="2595" y="552"/>
                </a:cubicBezTo>
                <a:cubicBezTo>
                  <a:pt x="2585" y="527"/>
                  <a:pt x="2568" y="518"/>
                  <a:pt x="2547" y="526"/>
                </a:cubicBezTo>
                <a:close/>
                <a:moveTo>
                  <a:pt x="2327" y="773"/>
                </a:moveTo>
                <a:cubicBezTo>
                  <a:pt x="2362" y="749"/>
                  <a:pt x="2368" y="740"/>
                  <a:pt x="2359" y="714"/>
                </a:cubicBezTo>
                <a:cubicBezTo>
                  <a:pt x="2349" y="685"/>
                  <a:pt x="2337" y="679"/>
                  <a:pt x="2288" y="685"/>
                </a:cubicBezTo>
                <a:cubicBezTo>
                  <a:pt x="2255" y="740"/>
                  <a:pt x="2263" y="758"/>
                  <a:pt x="2327" y="773"/>
                </a:cubicBezTo>
                <a:close/>
                <a:moveTo>
                  <a:pt x="934" y="2029"/>
                </a:moveTo>
                <a:cubicBezTo>
                  <a:pt x="937" y="2041"/>
                  <a:pt x="951" y="2046"/>
                  <a:pt x="973" y="2044"/>
                </a:cubicBezTo>
                <a:cubicBezTo>
                  <a:pt x="984" y="2019"/>
                  <a:pt x="984" y="2005"/>
                  <a:pt x="972" y="2000"/>
                </a:cubicBezTo>
                <a:cubicBezTo>
                  <a:pt x="963" y="1996"/>
                  <a:pt x="949" y="1997"/>
                  <a:pt x="940" y="2000"/>
                </a:cubicBezTo>
                <a:cubicBezTo>
                  <a:pt x="928" y="2006"/>
                  <a:pt x="931" y="2019"/>
                  <a:pt x="934" y="2029"/>
                </a:cubicBezTo>
                <a:close/>
                <a:moveTo>
                  <a:pt x="2494" y="670"/>
                </a:moveTo>
                <a:cubicBezTo>
                  <a:pt x="2507" y="630"/>
                  <a:pt x="2505" y="618"/>
                  <a:pt x="2485" y="605"/>
                </a:cubicBezTo>
                <a:cubicBezTo>
                  <a:pt x="2469" y="595"/>
                  <a:pt x="2432" y="598"/>
                  <a:pt x="2419" y="616"/>
                </a:cubicBezTo>
                <a:cubicBezTo>
                  <a:pt x="2411" y="626"/>
                  <a:pt x="2408" y="645"/>
                  <a:pt x="2411" y="658"/>
                </a:cubicBezTo>
                <a:cubicBezTo>
                  <a:pt x="2417" y="680"/>
                  <a:pt x="2448" y="683"/>
                  <a:pt x="2494" y="670"/>
                </a:cubicBezTo>
                <a:close/>
                <a:moveTo>
                  <a:pt x="2502" y="260"/>
                </a:moveTo>
                <a:cubicBezTo>
                  <a:pt x="2488" y="244"/>
                  <a:pt x="2481" y="220"/>
                  <a:pt x="2454" y="231"/>
                </a:cubicBezTo>
                <a:cubicBezTo>
                  <a:pt x="2440" y="237"/>
                  <a:pt x="2427" y="249"/>
                  <a:pt x="2432" y="268"/>
                </a:cubicBezTo>
                <a:cubicBezTo>
                  <a:pt x="2438" y="292"/>
                  <a:pt x="2455" y="299"/>
                  <a:pt x="2481" y="296"/>
                </a:cubicBezTo>
                <a:cubicBezTo>
                  <a:pt x="2487" y="285"/>
                  <a:pt x="2494" y="274"/>
                  <a:pt x="2502" y="260"/>
                </a:cubicBezTo>
                <a:close/>
                <a:moveTo>
                  <a:pt x="2699" y="155"/>
                </a:moveTo>
                <a:cubicBezTo>
                  <a:pt x="2710" y="148"/>
                  <a:pt x="2724" y="135"/>
                  <a:pt x="2724" y="124"/>
                </a:cubicBezTo>
                <a:cubicBezTo>
                  <a:pt x="2724" y="97"/>
                  <a:pt x="2704" y="88"/>
                  <a:pt x="2678" y="88"/>
                </a:cubicBezTo>
                <a:cubicBezTo>
                  <a:pt x="2659" y="104"/>
                  <a:pt x="2649" y="122"/>
                  <a:pt x="2662" y="146"/>
                </a:cubicBezTo>
                <a:cubicBezTo>
                  <a:pt x="2671" y="161"/>
                  <a:pt x="2686" y="163"/>
                  <a:pt x="2699" y="155"/>
                </a:cubicBezTo>
                <a:close/>
                <a:moveTo>
                  <a:pt x="2444" y="1262"/>
                </a:moveTo>
                <a:cubicBezTo>
                  <a:pt x="2470" y="1246"/>
                  <a:pt x="2479" y="1214"/>
                  <a:pt x="2466" y="1188"/>
                </a:cubicBezTo>
                <a:cubicBezTo>
                  <a:pt x="2452" y="1162"/>
                  <a:pt x="2434" y="1140"/>
                  <a:pt x="2401" y="1142"/>
                </a:cubicBezTo>
                <a:cubicBezTo>
                  <a:pt x="2368" y="1145"/>
                  <a:pt x="2356" y="1166"/>
                  <a:pt x="2349" y="1235"/>
                </a:cubicBezTo>
                <a:cubicBezTo>
                  <a:pt x="2377" y="1265"/>
                  <a:pt x="2405" y="1286"/>
                  <a:pt x="2444" y="1262"/>
                </a:cubicBezTo>
                <a:close/>
                <a:moveTo>
                  <a:pt x="2294" y="531"/>
                </a:moveTo>
                <a:cubicBezTo>
                  <a:pt x="2286" y="512"/>
                  <a:pt x="2265" y="504"/>
                  <a:pt x="2242" y="514"/>
                </a:cubicBezTo>
                <a:cubicBezTo>
                  <a:pt x="2215" y="525"/>
                  <a:pt x="2205" y="544"/>
                  <a:pt x="2215" y="565"/>
                </a:cubicBezTo>
                <a:cubicBezTo>
                  <a:pt x="2225" y="586"/>
                  <a:pt x="2251" y="598"/>
                  <a:pt x="2270" y="591"/>
                </a:cubicBezTo>
                <a:cubicBezTo>
                  <a:pt x="2291" y="582"/>
                  <a:pt x="2303" y="554"/>
                  <a:pt x="2294" y="531"/>
                </a:cubicBezTo>
                <a:close/>
                <a:moveTo>
                  <a:pt x="2426" y="533"/>
                </a:moveTo>
                <a:cubicBezTo>
                  <a:pt x="2434" y="514"/>
                  <a:pt x="2424" y="497"/>
                  <a:pt x="2410" y="484"/>
                </a:cubicBezTo>
                <a:cubicBezTo>
                  <a:pt x="2388" y="477"/>
                  <a:pt x="2374" y="487"/>
                  <a:pt x="2363" y="505"/>
                </a:cubicBezTo>
                <a:cubicBezTo>
                  <a:pt x="2352" y="523"/>
                  <a:pt x="2359" y="537"/>
                  <a:pt x="2372" y="554"/>
                </a:cubicBezTo>
                <a:cubicBezTo>
                  <a:pt x="2396" y="559"/>
                  <a:pt x="2416" y="555"/>
                  <a:pt x="2426" y="533"/>
                </a:cubicBezTo>
                <a:close/>
                <a:moveTo>
                  <a:pt x="2369" y="410"/>
                </a:moveTo>
                <a:cubicBezTo>
                  <a:pt x="2374" y="430"/>
                  <a:pt x="2397" y="437"/>
                  <a:pt x="2431" y="434"/>
                </a:cubicBezTo>
                <a:cubicBezTo>
                  <a:pt x="2449" y="393"/>
                  <a:pt x="2451" y="371"/>
                  <a:pt x="2430" y="362"/>
                </a:cubicBezTo>
                <a:cubicBezTo>
                  <a:pt x="2415" y="356"/>
                  <a:pt x="2393" y="357"/>
                  <a:pt x="2378" y="363"/>
                </a:cubicBezTo>
                <a:cubicBezTo>
                  <a:pt x="2359" y="371"/>
                  <a:pt x="2364" y="393"/>
                  <a:pt x="2369" y="410"/>
                </a:cubicBezTo>
                <a:close/>
                <a:moveTo>
                  <a:pt x="2799" y="383"/>
                </a:moveTo>
                <a:cubicBezTo>
                  <a:pt x="2789" y="402"/>
                  <a:pt x="2781" y="416"/>
                  <a:pt x="2773" y="430"/>
                </a:cubicBezTo>
                <a:cubicBezTo>
                  <a:pt x="2815" y="464"/>
                  <a:pt x="2821" y="462"/>
                  <a:pt x="2839" y="419"/>
                </a:cubicBezTo>
                <a:cubicBezTo>
                  <a:pt x="2827" y="408"/>
                  <a:pt x="2815" y="397"/>
                  <a:pt x="2799" y="383"/>
                </a:cubicBezTo>
                <a:close/>
                <a:moveTo>
                  <a:pt x="2695" y="753"/>
                </a:moveTo>
                <a:cubicBezTo>
                  <a:pt x="2660" y="771"/>
                  <a:pt x="2651" y="785"/>
                  <a:pt x="2658" y="811"/>
                </a:cubicBezTo>
                <a:cubicBezTo>
                  <a:pt x="2663" y="831"/>
                  <a:pt x="2677" y="840"/>
                  <a:pt x="2696" y="838"/>
                </a:cubicBezTo>
                <a:cubicBezTo>
                  <a:pt x="2720" y="835"/>
                  <a:pt x="2735" y="812"/>
                  <a:pt x="2737" y="776"/>
                </a:cubicBezTo>
                <a:cubicBezTo>
                  <a:pt x="2723" y="769"/>
                  <a:pt x="2708" y="760"/>
                  <a:pt x="2695" y="753"/>
                </a:cubicBezTo>
                <a:close/>
                <a:moveTo>
                  <a:pt x="2828" y="258"/>
                </a:moveTo>
                <a:cubicBezTo>
                  <a:pt x="2798" y="220"/>
                  <a:pt x="2788" y="214"/>
                  <a:pt x="2770" y="228"/>
                </a:cubicBezTo>
                <a:cubicBezTo>
                  <a:pt x="2750" y="243"/>
                  <a:pt x="2755" y="263"/>
                  <a:pt x="2789" y="301"/>
                </a:cubicBezTo>
                <a:cubicBezTo>
                  <a:pt x="2808" y="289"/>
                  <a:pt x="2831" y="284"/>
                  <a:pt x="2828" y="258"/>
                </a:cubicBezTo>
                <a:close/>
                <a:moveTo>
                  <a:pt x="2689" y="630"/>
                </a:moveTo>
                <a:cubicBezTo>
                  <a:pt x="2685" y="643"/>
                  <a:pt x="2682" y="656"/>
                  <a:pt x="2679" y="667"/>
                </a:cubicBezTo>
                <a:cubicBezTo>
                  <a:pt x="2696" y="694"/>
                  <a:pt x="2717" y="694"/>
                  <a:pt x="2737" y="680"/>
                </a:cubicBezTo>
                <a:cubicBezTo>
                  <a:pt x="2751" y="670"/>
                  <a:pt x="2748" y="656"/>
                  <a:pt x="2741" y="642"/>
                </a:cubicBezTo>
                <a:cubicBezTo>
                  <a:pt x="2729" y="616"/>
                  <a:pt x="2711" y="619"/>
                  <a:pt x="2689" y="630"/>
                </a:cubicBezTo>
                <a:close/>
                <a:moveTo>
                  <a:pt x="2838" y="836"/>
                </a:moveTo>
                <a:cubicBezTo>
                  <a:pt x="2862" y="795"/>
                  <a:pt x="2862" y="793"/>
                  <a:pt x="2828" y="766"/>
                </a:cubicBezTo>
                <a:cubicBezTo>
                  <a:pt x="2806" y="776"/>
                  <a:pt x="2791" y="790"/>
                  <a:pt x="2797" y="816"/>
                </a:cubicBezTo>
                <a:cubicBezTo>
                  <a:pt x="2802" y="836"/>
                  <a:pt x="2818" y="842"/>
                  <a:pt x="2838" y="836"/>
                </a:cubicBezTo>
                <a:close/>
                <a:moveTo>
                  <a:pt x="2833" y="154"/>
                </a:moveTo>
                <a:cubicBezTo>
                  <a:pt x="2859" y="145"/>
                  <a:pt x="2868" y="125"/>
                  <a:pt x="2865" y="98"/>
                </a:cubicBezTo>
                <a:cubicBezTo>
                  <a:pt x="2836" y="70"/>
                  <a:pt x="2822" y="67"/>
                  <a:pt x="2801" y="82"/>
                </a:cubicBezTo>
                <a:cubicBezTo>
                  <a:pt x="2787" y="92"/>
                  <a:pt x="2779" y="104"/>
                  <a:pt x="2786" y="122"/>
                </a:cubicBezTo>
                <a:cubicBezTo>
                  <a:pt x="2792" y="141"/>
                  <a:pt x="2816" y="159"/>
                  <a:pt x="2833" y="154"/>
                </a:cubicBezTo>
                <a:close/>
                <a:moveTo>
                  <a:pt x="2769" y="505"/>
                </a:moveTo>
                <a:cubicBezTo>
                  <a:pt x="2755" y="536"/>
                  <a:pt x="2758" y="558"/>
                  <a:pt x="2778" y="559"/>
                </a:cubicBezTo>
                <a:cubicBezTo>
                  <a:pt x="2788" y="559"/>
                  <a:pt x="2804" y="549"/>
                  <a:pt x="2809" y="540"/>
                </a:cubicBezTo>
                <a:cubicBezTo>
                  <a:pt x="2817" y="524"/>
                  <a:pt x="2803" y="512"/>
                  <a:pt x="2769" y="505"/>
                </a:cubicBezTo>
                <a:close/>
                <a:moveTo>
                  <a:pt x="2697" y="415"/>
                </a:moveTo>
                <a:cubicBezTo>
                  <a:pt x="2713" y="412"/>
                  <a:pt x="2720" y="398"/>
                  <a:pt x="2713" y="382"/>
                </a:cubicBezTo>
                <a:cubicBezTo>
                  <a:pt x="2708" y="367"/>
                  <a:pt x="2697" y="360"/>
                  <a:pt x="2684" y="368"/>
                </a:cubicBezTo>
                <a:cubicBezTo>
                  <a:pt x="2675" y="374"/>
                  <a:pt x="2670" y="386"/>
                  <a:pt x="2658" y="401"/>
                </a:cubicBezTo>
                <a:cubicBezTo>
                  <a:pt x="2677" y="408"/>
                  <a:pt x="2688" y="417"/>
                  <a:pt x="2697" y="415"/>
                </a:cubicBezTo>
                <a:close/>
                <a:moveTo>
                  <a:pt x="2627" y="981"/>
                </a:moveTo>
                <a:cubicBezTo>
                  <a:pt x="2643" y="1005"/>
                  <a:pt x="2659" y="1007"/>
                  <a:pt x="2698" y="990"/>
                </a:cubicBezTo>
                <a:cubicBezTo>
                  <a:pt x="2703" y="976"/>
                  <a:pt x="2709" y="961"/>
                  <a:pt x="2715" y="945"/>
                </a:cubicBezTo>
                <a:cubicBezTo>
                  <a:pt x="2679" y="913"/>
                  <a:pt x="2653" y="907"/>
                  <a:pt x="2632" y="925"/>
                </a:cubicBezTo>
                <a:cubicBezTo>
                  <a:pt x="2617" y="937"/>
                  <a:pt x="2615" y="963"/>
                  <a:pt x="2627" y="981"/>
                </a:cubicBezTo>
                <a:close/>
                <a:moveTo>
                  <a:pt x="2658" y="542"/>
                </a:moveTo>
                <a:cubicBezTo>
                  <a:pt x="2666" y="542"/>
                  <a:pt x="2679" y="535"/>
                  <a:pt x="2683" y="527"/>
                </a:cubicBezTo>
                <a:cubicBezTo>
                  <a:pt x="2696" y="504"/>
                  <a:pt x="2681" y="490"/>
                  <a:pt x="2660" y="474"/>
                </a:cubicBezTo>
                <a:cubicBezTo>
                  <a:pt x="2648" y="482"/>
                  <a:pt x="2636" y="490"/>
                  <a:pt x="2626" y="496"/>
                </a:cubicBezTo>
                <a:cubicBezTo>
                  <a:pt x="2630" y="521"/>
                  <a:pt x="2633" y="541"/>
                  <a:pt x="2658" y="542"/>
                </a:cubicBezTo>
                <a:close/>
                <a:moveTo>
                  <a:pt x="2657" y="1324"/>
                </a:moveTo>
                <a:cubicBezTo>
                  <a:pt x="2719" y="1299"/>
                  <a:pt x="2733" y="1280"/>
                  <a:pt x="2724" y="1231"/>
                </a:cubicBezTo>
                <a:cubicBezTo>
                  <a:pt x="2719" y="1202"/>
                  <a:pt x="2700" y="1186"/>
                  <a:pt x="2671" y="1185"/>
                </a:cubicBezTo>
                <a:cubicBezTo>
                  <a:pt x="2639" y="1183"/>
                  <a:pt x="2600" y="1212"/>
                  <a:pt x="2591" y="1244"/>
                </a:cubicBezTo>
                <a:cubicBezTo>
                  <a:pt x="2582" y="1276"/>
                  <a:pt x="2594" y="1291"/>
                  <a:pt x="2657" y="1324"/>
                </a:cubicBezTo>
                <a:close/>
                <a:moveTo>
                  <a:pt x="2574" y="697"/>
                </a:moveTo>
                <a:cubicBezTo>
                  <a:pt x="2536" y="710"/>
                  <a:pt x="2524" y="722"/>
                  <a:pt x="2527" y="746"/>
                </a:cubicBezTo>
                <a:cubicBezTo>
                  <a:pt x="2528" y="762"/>
                  <a:pt x="2535" y="773"/>
                  <a:pt x="2552" y="776"/>
                </a:cubicBezTo>
                <a:cubicBezTo>
                  <a:pt x="2570" y="780"/>
                  <a:pt x="2586" y="777"/>
                  <a:pt x="2595" y="758"/>
                </a:cubicBezTo>
                <a:cubicBezTo>
                  <a:pt x="2606" y="733"/>
                  <a:pt x="2601" y="712"/>
                  <a:pt x="2574" y="697"/>
                </a:cubicBezTo>
                <a:close/>
                <a:moveTo>
                  <a:pt x="2638" y="329"/>
                </a:moveTo>
                <a:cubicBezTo>
                  <a:pt x="2660" y="330"/>
                  <a:pt x="2660" y="308"/>
                  <a:pt x="2663" y="287"/>
                </a:cubicBezTo>
                <a:cubicBezTo>
                  <a:pt x="2647" y="273"/>
                  <a:pt x="2632" y="254"/>
                  <a:pt x="2610" y="273"/>
                </a:cubicBezTo>
                <a:cubicBezTo>
                  <a:pt x="2603" y="279"/>
                  <a:pt x="2599" y="298"/>
                  <a:pt x="2604" y="305"/>
                </a:cubicBezTo>
                <a:cubicBezTo>
                  <a:pt x="2611" y="316"/>
                  <a:pt x="2626" y="329"/>
                  <a:pt x="2638" y="329"/>
                </a:cubicBezTo>
                <a:close/>
                <a:moveTo>
                  <a:pt x="1502" y="547"/>
                </a:moveTo>
                <a:cubicBezTo>
                  <a:pt x="1497" y="565"/>
                  <a:pt x="1512" y="587"/>
                  <a:pt x="1536" y="595"/>
                </a:cubicBezTo>
                <a:cubicBezTo>
                  <a:pt x="1557" y="602"/>
                  <a:pt x="1577" y="592"/>
                  <a:pt x="1582" y="571"/>
                </a:cubicBezTo>
                <a:cubicBezTo>
                  <a:pt x="1588" y="546"/>
                  <a:pt x="1577" y="522"/>
                  <a:pt x="1555" y="516"/>
                </a:cubicBezTo>
                <a:cubicBezTo>
                  <a:pt x="1534" y="510"/>
                  <a:pt x="1508" y="525"/>
                  <a:pt x="1502" y="547"/>
                </a:cubicBezTo>
                <a:close/>
                <a:moveTo>
                  <a:pt x="1391" y="1796"/>
                </a:moveTo>
                <a:cubicBezTo>
                  <a:pt x="1387" y="1780"/>
                  <a:pt x="1369" y="1772"/>
                  <a:pt x="1351" y="1779"/>
                </a:cubicBezTo>
                <a:cubicBezTo>
                  <a:pt x="1336" y="1783"/>
                  <a:pt x="1331" y="1793"/>
                  <a:pt x="1336" y="1808"/>
                </a:cubicBezTo>
                <a:cubicBezTo>
                  <a:pt x="1341" y="1822"/>
                  <a:pt x="1358" y="1832"/>
                  <a:pt x="1371" y="1828"/>
                </a:cubicBezTo>
                <a:cubicBezTo>
                  <a:pt x="1384" y="1825"/>
                  <a:pt x="1394" y="1808"/>
                  <a:pt x="1391" y="1796"/>
                </a:cubicBezTo>
                <a:close/>
                <a:moveTo>
                  <a:pt x="1406" y="261"/>
                </a:moveTo>
                <a:cubicBezTo>
                  <a:pt x="1403" y="296"/>
                  <a:pt x="1418" y="318"/>
                  <a:pt x="1447" y="319"/>
                </a:cubicBezTo>
                <a:cubicBezTo>
                  <a:pt x="1475" y="319"/>
                  <a:pt x="1503" y="297"/>
                  <a:pt x="1505" y="273"/>
                </a:cubicBezTo>
                <a:cubicBezTo>
                  <a:pt x="1508" y="245"/>
                  <a:pt x="1483" y="217"/>
                  <a:pt x="1453" y="214"/>
                </a:cubicBezTo>
                <a:cubicBezTo>
                  <a:pt x="1428" y="212"/>
                  <a:pt x="1408" y="231"/>
                  <a:pt x="1406" y="261"/>
                </a:cubicBezTo>
                <a:close/>
                <a:moveTo>
                  <a:pt x="1522" y="141"/>
                </a:moveTo>
                <a:cubicBezTo>
                  <a:pt x="1541" y="117"/>
                  <a:pt x="1547" y="93"/>
                  <a:pt x="1529" y="70"/>
                </a:cubicBezTo>
                <a:cubicBezTo>
                  <a:pt x="1512" y="51"/>
                  <a:pt x="1489" y="52"/>
                  <a:pt x="1466" y="61"/>
                </a:cubicBezTo>
                <a:cubicBezTo>
                  <a:pt x="1446" y="81"/>
                  <a:pt x="1449" y="101"/>
                  <a:pt x="1463" y="123"/>
                </a:cubicBezTo>
                <a:cubicBezTo>
                  <a:pt x="1476" y="146"/>
                  <a:pt x="1496" y="146"/>
                  <a:pt x="1522" y="141"/>
                </a:cubicBezTo>
                <a:close/>
                <a:moveTo>
                  <a:pt x="2324" y="222"/>
                </a:moveTo>
                <a:cubicBezTo>
                  <a:pt x="2345" y="222"/>
                  <a:pt x="2360" y="212"/>
                  <a:pt x="2366" y="191"/>
                </a:cubicBezTo>
                <a:cubicBezTo>
                  <a:pt x="2374" y="162"/>
                  <a:pt x="2369" y="151"/>
                  <a:pt x="2326" y="125"/>
                </a:cubicBezTo>
                <a:cubicBezTo>
                  <a:pt x="2289" y="142"/>
                  <a:pt x="2281" y="153"/>
                  <a:pt x="2286" y="180"/>
                </a:cubicBezTo>
                <a:cubicBezTo>
                  <a:pt x="2291" y="203"/>
                  <a:pt x="2307" y="223"/>
                  <a:pt x="2324" y="222"/>
                </a:cubicBezTo>
                <a:close/>
                <a:moveTo>
                  <a:pt x="1527" y="1065"/>
                </a:moveTo>
                <a:cubicBezTo>
                  <a:pt x="1545" y="1070"/>
                  <a:pt x="1571" y="1057"/>
                  <a:pt x="1577" y="1040"/>
                </a:cubicBezTo>
                <a:cubicBezTo>
                  <a:pt x="1582" y="1021"/>
                  <a:pt x="1564" y="992"/>
                  <a:pt x="1543" y="986"/>
                </a:cubicBezTo>
                <a:cubicBezTo>
                  <a:pt x="1524" y="981"/>
                  <a:pt x="1513" y="990"/>
                  <a:pt x="1506" y="1016"/>
                </a:cubicBezTo>
                <a:cubicBezTo>
                  <a:pt x="1499" y="1041"/>
                  <a:pt x="1506" y="1058"/>
                  <a:pt x="1527" y="1065"/>
                </a:cubicBezTo>
                <a:close/>
                <a:moveTo>
                  <a:pt x="1201" y="1827"/>
                </a:moveTo>
                <a:cubicBezTo>
                  <a:pt x="1192" y="1833"/>
                  <a:pt x="1188" y="1840"/>
                  <a:pt x="1192" y="1851"/>
                </a:cubicBezTo>
                <a:cubicBezTo>
                  <a:pt x="1196" y="1863"/>
                  <a:pt x="1210" y="1874"/>
                  <a:pt x="1221" y="1871"/>
                </a:cubicBezTo>
                <a:cubicBezTo>
                  <a:pt x="1237" y="1866"/>
                  <a:pt x="1242" y="1853"/>
                  <a:pt x="1240" y="1837"/>
                </a:cubicBezTo>
                <a:cubicBezTo>
                  <a:pt x="1223" y="1819"/>
                  <a:pt x="1214" y="1817"/>
                  <a:pt x="1201" y="1827"/>
                </a:cubicBezTo>
                <a:close/>
                <a:moveTo>
                  <a:pt x="1089" y="1733"/>
                </a:moveTo>
                <a:cubicBezTo>
                  <a:pt x="1085" y="1748"/>
                  <a:pt x="1090" y="1761"/>
                  <a:pt x="1102" y="1765"/>
                </a:cubicBezTo>
                <a:cubicBezTo>
                  <a:pt x="1119" y="1772"/>
                  <a:pt x="1128" y="1768"/>
                  <a:pt x="1142" y="1745"/>
                </a:cubicBezTo>
                <a:cubicBezTo>
                  <a:pt x="1137" y="1737"/>
                  <a:pt x="1133" y="1727"/>
                  <a:pt x="1128" y="1718"/>
                </a:cubicBezTo>
                <a:cubicBezTo>
                  <a:pt x="1104" y="1714"/>
                  <a:pt x="1095" y="1718"/>
                  <a:pt x="1089" y="1733"/>
                </a:cubicBezTo>
                <a:close/>
                <a:moveTo>
                  <a:pt x="1349" y="2032"/>
                </a:moveTo>
                <a:cubicBezTo>
                  <a:pt x="1365" y="2057"/>
                  <a:pt x="1369" y="2057"/>
                  <a:pt x="1390" y="2036"/>
                </a:cubicBezTo>
                <a:cubicBezTo>
                  <a:pt x="1388" y="2028"/>
                  <a:pt x="1386" y="2020"/>
                  <a:pt x="1384" y="2013"/>
                </a:cubicBezTo>
                <a:cubicBezTo>
                  <a:pt x="1367" y="2011"/>
                  <a:pt x="1355" y="2013"/>
                  <a:pt x="1349" y="2032"/>
                </a:cubicBezTo>
                <a:close/>
                <a:moveTo>
                  <a:pt x="1138" y="1432"/>
                </a:moveTo>
                <a:cubicBezTo>
                  <a:pt x="1122" y="1407"/>
                  <a:pt x="1107" y="1404"/>
                  <a:pt x="1069" y="1420"/>
                </a:cubicBezTo>
                <a:cubicBezTo>
                  <a:pt x="1066" y="1434"/>
                  <a:pt x="1063" y="1451"/>
                  <a:pt x="1060" y="1466"/>
                </a:cubicBezTo>
                <a:cubicBezTo>
                  <a:pt x="1086" y="1495"/>
                  <a:pt x="1101" y="1499"/>
                  <a:pt x="1123" y="1484"/>
                </a:cubicBezTo>
                <a:cubicBezTo>
                  <a:pt x="1143" y="1470"/>
                  <a:pt x="1149" y="1449"/>
                  <a:pt x="1138" y="1432"/>
                </a:cubicBezTo>
                <a:close/>
                <a:moveTo>
                  <a:pt x="1430" y="1157"/>
                </a:moveTo>
                <a:cubicBezTo>
                  <a:pt x="1467" y="1180"/>
                  <a:pt x="1482" y="1181"/>
                  <a:pt x="1494" y="1162"/>
                </a:cubicBezTo>
                <a:cubicBezTo>
                  <a:pt x="1507" y="1141"/>
                  <a:pt x="1500" y="1124"/>
                  <a:pt x="1469" y="1104"/>
                </a:cubicBezTo>
                <a:cubicBezTo>
                  <a:pt x="1440" y="1110"/>
                  <a:pt x="1429" y="1129"/>
                  <a:pt x="1430" y="1157"/>
                </a:cubicBezTo>
                <a:close/>
                <a:moveTo>
                  <a:pt x="1271" y="1740"/>
                </a:moveTo>
                <a:cubicBezTo>
                  <a:pt x="1271" y="1727"/>
                  <a:pt x="1261" y="1716"/>
                  <a:pt x="1247" y="1715"/>
                </a:cubicBezTo>
                <a:cubicBezTo>
                  <a:pt x="1233" y="1713"/>
                  <a:pt x="1222" y="1717"/>
                  <a:pt x="1215" y="1730"/>
                </a:cubicBezTo>
                <a:cubicBezTo>
                  <a:pt x="1208" y="1746"/>
                  <a:pt x="1212" y="1755"/>
                  <a:pt x="1236" y="1774"/>
                </a:cubicBezTo>
                <a:cubicBezTo>
                  <a:pt x="1262" y="1765"/>
                  <a:pt x="1272" y="1756"/>
                  <a:pt x="1271" y="1740"/>
                </a:cubicBezTo>
                <a:close/>
                <a:moveTo>
                  <a:pt x="1503" y="692"/>
                </a:moveTo>
                <a:cubicBezTo>
                  <a:pt x="1511" y="674"/>
                  <a:pt x="1502" y="660"/>
                  <a:pt x="1483" y="654"/>
                </a:cubicBezTo>
                <a:cubicBezTo>
                  <a:pt x="1440" y="670"/>
                  <a:pt x="1439" y="672"/>
                  <a:pt x="1450" y="713"/>
                </a:cubicBezTo>
                <a:cubicBezTo>
                  <a:pt x="1472" y="718"/>
                  <a:pt x="1493" y="716"/>
                  <a:pt x="1503" y="692"/>
                </a:cubicBezTo>
                <a:close/>
                <a:moveTo>
                  <a:pt x="2177" y="1330"/>
                </a:moveTo>
                <a:cubicBezTo>
                  <a:pt x="2210" y="1318"/>
                  <a:pt x="2231" y="1269"/>
                  <a:pt x="2219" y="1229"/>
                </a:cubicBezTo>
                <a:cubicBezTo>
                  <a:pt x="2208" y="1191"/>
                  <a:pt x="2161" y="1172"/>
                  <a:pt x="2114" y="1186"/>
                </a:cubicBezTo>
                <a:cubicBezTo>
                  <a:pt x="2078" y="1197"/>
                  <a:pt x="2052" y="1247"/>
                  <a:pt x="2063" y="1282"/>
                </a:cubicBezTo>
                <a:cubicBezTo>
                  <a:pt x="2073" y="1315"/>
                  <a:pt x="2139" y="1342"/>
                  <a:pt x="2177" y="1330"/>
                </a:cubicBezTo>
                <a:close/>
                <a:moveTo>
                  <a:pt x="1791" y="868"/>
                </a:moveTo>
                <a:cubicBezTo>
                  <a:pt x="1819" y="881"/>
                  <a:pt x="1839" y="865"/>
                  <a:pt x="1861" y="843"/>
                </a:cubicBezTo>
                <a:cubicBezTo>
                  <a:pt x="1854" y="825"/>
                  <a:pt x="1847" y="807"/>
                  <a:pt x="1840" y="789"/>
                </a:cubicBezTo>
                <a:cubicBezTo>
                  <a:pt x="1792" y="788"/>
                  <a:pt x="1776" y="794"/>
                  <a:pt x="1770" y="812"/>
                </a:cubicBezTo>
                <a:cubicBezTo>
                  <a:pt x="1763" y="830"/>
                  <a:pt x="1773" y="860"/>
                  <a:pt x="1791" y="868"/>
                </a:cubicBezTo>
                <a:close/>
                <a:moveTo>
                  <a:pt x="1818" y="78"/>
                </a:moveTo>
                <a:cubicBezTo>
                  <a:pt x="1836" y="86"/>
                  <a:pt x="1852" y="83"/>
                  <a:pt x="1865" y="67"/>
                </a:cubicBezTo>
                <a:cubicBezTo>
                  <a:pt x="1879" y="49"/>
                  <a:pt x="1885" y="29"/>
                  <a:pt x="1869" y="10"/>
                </a:cubicBezTo>
                <a:cubicBezTo>
                  <a:pt x="1865" y="6"/>
                  <a:pt x="1862" y="3"/>
                  <a:pt x="1859" y="0"/>
                </a:cubicBezTo>
                <a:cubicBezTo>
                  <a:pt x="1790" y="0"/>
                  <a:pt x="1790" y="0"/>
                  <a:pt x="1790" y="0"/>
                </a:cubicBezTo>
                <a:cubicBezTo>
                  <a:pt x="1784" y="48"/>
                  <a:pt x="1791" y="67"/>
                  <a:pt x="1818" y="78"/>
                </a:cubicBezTo>
                <a:close/>
                <a:moveTo>
                  <a:pt x="1937" y="299"/>
                </a:moveTo>
                <a:cubicBezTo>
                  <a:pt x="1957" y="286"/>
                  <a:pt x="1978" y="274"/>
                  <a:pt x="1999" y="261"/>
                </a:cubicBezTo>
                <a:cubicBezTo>
                  <a:pt x="1990" y="201"/>
                  <a:pt x="1979" y="183"/>
                  <a:pt x="1955" y="178"/>
                </a:cubicBezTo>
                <a:cubicBezTo>
                  <a:pt x="1931" y="174"/>
                  <a:pt x="1896" y="193"/>
                  <a:pt x="1890" y="217"/>
                </a:cubicBezTo>
                <a:cubicBezTo>
                  <a:pt x="1880" y="256"/>
                  <a:pt x="1905" y="277"/>
                  <a:pt x="1937" y="299"/>
                </a:cubicBezTo>
                <a:close/>
                <a:moveTo>
                  <a:pt x="2131" y="98"/>
                </a:moveTo>
                <a:cubicBezTo>
                  <a:pt x="2166" y="94"/>
                  <a:pt x="2176" y="78"/>
                  <a:pt x="2180" y="26"/>
                </a:cubicBezTo>
                <a:cubicBezTo>
                  <a:pt x="2173" y="18"/>
                  <a:pt x="2165" y="9"/>
                  <a:pt x="2157" y="0"/>
                </a:cubicBezTo>
                <a:cubicBezTo>
                  <a:pt x="2103" y="0"/>
                  <a:pt x="2103" y="0"/>
                  <a:pt x="2103" y="0"/>
                </a:cubicBezTo>
                <a:cubicBezTo>
                  <a:pt x="2076" y="18"/>
                  <a:pt x="2067" y="38"/>
                  <a:pt x="2072" y="61"/>
                </a:cubicBezTo>
                <a:cubicBezTo>
                  <a:pt x="2078" y="85"/>
                  <a:pt x="2105" y="101"/>
                  <a:pt x="2131" y="98"/>
                </a:cubicBezTo>
                <a:close/>
                <a:moveTo>
                  <a:pt x="2247" y="423"/>
                </a:moveTo>
                <a:cubicBezTo>
                  <a:pt x="2299" y="400"/>
                  <a:pt x="2302" y="369"/>
                  <a:pt x="2290" y="332"/>
                </a:cubicBezTo>
                <a:cubicBezTo>
                  <a:pt x="2270" y="312"/>
                  <a:pt x="2248" y="313"/>
                  <a:pt x="2226" y="327"/>
                </a:cubicBezTo>
                <a:cubicBezTo>
                  <a:pt x="2198" y="345"/>
                  <a:pt x="2201" y="371"/>
                  <a:pt x="2211" y="410"/>
                </a:cubicBezTo>
                <a:cubicBezTo>
                  <a:pt x="2221" y="413"/>
                  <a:pt x="2237" y="419"/>
                  <a:pt x="2247" y="423"/>
                </a:cubicBezTo>
                <a:close/>
                <a:moveTo>
                  <a:pt x="1619" y="305"/>
                </a:moveTo>
                <a:cubicBezTo>
                  <a:pt x="1660" y="373"/>
                  <a:pt x="1685" y="373"/>
                  <a:pt x="1737" y="311"/>
                </a:cubicBezTo>
                <a:cubicBezTo>
                  <a:pt x="1730" y="260"/>
                  <a:pt x="1723" y="249"/>
                  <a:pt x="1690" y="244"/>
                </a:cubicBezTo>
                <a:cubicBezTo>
                  <a:pt x="1652" y="238"/>
                  <a:pt x="1640" y="248"/>
                  <a:pt x="1619" y="305"/>
                </a:cubicBezTo>
                <a:close/>
                <a:moveTo>
                  <a:pt x="1526" y="759"/>
                </a:moveTo>
                <a:cubicBezTo>
                  <a:pt x="1532" y="773"/>
                  <a:pt x="1539" y="788"/>
                  <a:pt x="1545" y="801"/>
                </a:cubicBezTo>
                <a:cubicBezTo>
                  <a:pt x="1583" y="808"/>
                  <a:pt x="1598" y="802"/>
                  <a:pt x="1608" y="778"/>
                </a:cubicBezTo>
                <a:cubicBezTo>
                  <a:pt x="1616" y="759"/>
                  <a:pt x="1610" y="745"/>
                  <a:pt x="1594" y="735"/>
                </a:cubicBezTo>
                <a:cubicBezTo>
                  <a:pt x="1574" y="723"/>
                  <a:pt x="1549" y="732"/>
                  <a:pt x="1526" y="759"/>
                </a:cubicBezTo>
                <a:close/>
                <a:moveTo>
                  <a:pt x="1657" y="156"/>
                </a:moveTo>
                <a:cubicBezTo>
                  <a:pt x="1685" y="161"/>
                  <a:pt x="1705" y="130"/>
                  <a:pt x="1716" y="72"/>
                </a:cubicBezTo>
                <a:cubicBezTo>
                  <a:pt x="1680" y="35"/>
                  <a:pt x="1666" y="30"/>
                  <a:pt x="1640" y="46"/>
                </a:cubicBezTo>
                <a:cubicBezTo>
                  <a:pt x="1620" y="57"/>
                  <a:pt x="1603" y="99"/>
                  <a:pt x="1615" y="123"/>
                </a:cubicBezTo>
                <a:cubicBezTo>
                  <a:pt x="1623" y="138"/>
                  <a:pt x="1642" y="153"/>
                  <a:pt x="1657" y="156"/>
                </a:cubicBezTo>
                <a:close/>
                <a:moveTo>
                  <a:pt x="1731" y="664"/>
                </a:moveTo>
                <a:cubicBezTo>
                  <a:pt x="1733" y="636"/>
                  <a:pt x="1722" y="625"/>
                  <a:pt x="1682" y="615"/>
                </a:cubicBezTo>
                <a:cubicBezTo>
                  <a:pt x="1669" y="623"/>
                  <a:pt x="1656" y="631"/>
                  <a:pt x="1642" y="640"/>
                </a:cubicBezTo>
                <a:cubicBezTo>
                  <a:pt x="1651" y="686"/>
                  <a:pt x="1668" y="706"/>
                  <a:pt x="1694" y="704"/>
                </a:cubicBezTo>
                <a:cubicBezTo>
                  <a:pt x="1713" y="703"/>
                  <a:pt x="1730" y="685"/>
                  <a:pt x="1731" y="664"/>
                </a:cubicBezTo>
                <a:close/>
                <a:moveTo>
                  <a:pt x="1622" y="1039"/>
                </a:moveTo>
                <a:cubicBezTo>
                  <a:pt x="1629" y="1057"/>
                  <a:pt x="1659" y="1075"/>
                  <a:pt x="1679" y="1069"/>
                </a:cubicBezTo>
                <a:cubicBezTo>
                  <a:pt x="1692" y="1065"/>
                  <a:pt x="1706" y="1053"/>
                  <a:pt x="1710" y="1041"/>
                </a:cubicBezTo>
                <a:cubicBezTo>
                  <a:pt x="1718" y="1020"/>
                  <a:pt x="1697" y="1000"/>
                  <a:pt x="1653" y="984"/>
                </a:cubicBezTo>
                <a:cubicBezTo>
                  <a:pt x="1619" y="1006"/>
                  <a:pt x="1614" y="1017"/>
                  <a:pt x="1622" y="1039"/>
                </a:cubicBezTo>
                <a:close/>
                <a:moveTo>
                  <a:pt x="1470" y="833"/>
                </a:moveTo>
                <a:cubicBezTo>
                  <a:pt x="1453" y="832"/>
                  <a:pt x="1447" y="846"/>
                  <a:pt x="1444" y="861"/>
                </a:cubicBezTo>
                <a:cubicBezTo>
                  <a:pt x="1439" y="887"/>
                  <a:pt x="1454" y="896"/>
                  <a:pt x="1478" y="900"/>
                </a:cubicBezTo>
                <a:cubicBezTo>
                  <a:pt x="1489" y="892"/>
                  <a:pt x="1499" y="884"/>
                  <a:pt x="1508" y="877"/>
                </a:cubicBezTo>
                <a:cubicBezTo>
                  <a:pt x="1510" y="846"/>
                  <a:pt x="1494" y="834"/>
                  <a:pt x="1470" y="833"/>
                </a:cubicBezTo>
                <a:close/>
                <a:moveTo>
                  <a:pt x="2024" y="1991"/>
                </a:moveTo>
                <a:cubicBezTo>
                  <a:pt x="2014" y="1975"/>
                  <a:pt x="1996" y="1953"/>
                  <a:pt x="1980" y="1952"/>
                </a:cubicBezTo>
                <a:cubicBezTo>
                  <a:pt x="1940" y="1950"/>
                  <a:pt x="1924" y="1979"/>
                  <a:pt x="1923" y="2017"/>
                </a:cubicBezTo>
                <a:cubicBezTo>
                  <a:pt x="1945" y="2047"/>
                  <a:pt x="1971" y="2064"/>
                  <a:pt x="2008" y="2046"/>
                </a:cubicBezTo>
                <a:cubicBezTo>
                  <a:pt x="2030" y="2034"/>
                  <a:pt x="2036" y="2011"/>
                  <a:pt x="2024" y="1991"/>
                </a:cubicBezTo>
                <a:close/>
                <a:moveTo>
                  <a:pt x="1461" y="2089"/>
                </a:moveTo>
                <a:cubicBezTo>
                  <a:pt x="1447" y="2086"/>
                  <a:pt x="1441" y="2091"/>
                  <a:pt x="1429" y="2118"/>
                </a:cubicBezTo>
                <a:cubicBezTo>
                  <a:pt x="1441" y="2144"/>
                  <a:pt x="1449" y="2149"/>
                  <a:pt x="1469" y="2144"/>
                </a:cubicBezTo>
                <a:cubicBezTo>
                  <a:pt x="1481" y="2141"/>
                  <a:pt x="1487" y="2133"/>
                  <a:pt x="1487" y="2121"/>
                </a:cubicBezTo>
                <a:cubicBezTo>
                  <a:pt x="1487" y="2107"/>
                  <a:pt x="1474" y="2092"/>
                  <a:pt x="1461" y="2089"/>
                </a:cubicBezTo>
                <a:close/>
                <a:moveTo>
                  <a:pt x="1459" y="1989"/>
                </a:moveTo>
                <a:cubicBezTo>
                  <a:pt x="1447" y="2001"/>
                  <a:pt x="1439" y="2013"/>
                  <a:pt x="1450" y="2029"/>
                </a:cubicBezTo>
                <a:cubicBezTo>
                  <a:pt x="1457" y="2039"/>
                  <a:pt x="1470" y="2042"/>
                  <a:pt x="1481" y="2036"/>
                </a:cubicBezTo>
                <a:cubicBezTo>
                  <a:pt x="1491" y="2030"/>
                  <a:pt x="1500" y="2022"/>
                  <a:pt x="1498" y="2008"/>
                </a:cubicBezTo>
                <a:cubicBezTo>
                  <a:pt x="1496" y="1995"/>
                  <a:pt x="1488" y="1990"/>
                  <a:pt x="1459" y="1989"/>
                </a:cubicBezTo>
                <a:close/>
                <a:moveTo>
                  <a:pt x="1523" y="1430"/>
                </a:moveTo>
                <a:cubicBezTo>
                  <a:pt x="1507" y="1419"/>
                  <a:pt x="1490" y="1417"/>
                  <a:pt x="1472" y="1431"/>
                </a:cubicBezTo>
                <a:cubicBezTo>
                  <a:pt x="1449" y="1448"/>
                  <a:pt x="1447" y="1460"/>
                  <a:pt x="1465" y="1505"/>
                </a:cubicBezTo>
                <a:cubicBezTo>
                  <a:pt x="1504" y="1514"/>
                  <a:pt x="1516" y="1510"/>
                  <a:pt x="1528" y="1485"/>
                </a:cubicBezTo>
                <a:cubicBezTo>
                  <a:pt x="1538" y="1465"/>
                  <a:pt x="1537" y="1440"/>
                  <a:pt x="1523" y="1430"/>
                </a:cubicBezTo>
                <a:close/>
                <a:moveTo>
                  <a:pt x="1458" y="1935"/>
                </a:moveTo>
                <a:cubicBezTo>
                  <a:pt x="1474" y="1929"/>
                  <a:pt x="1480" y="1910"/>
                  <a:pt x="1474" y="1891"/>
                </a:cubicBezTo>
                <a:cubicBezTo>
                  <a:pt x="1468" y="1876"/>
                  <a:pt x="1447" y="1866"/>
                  <a:pt x="1432" y="1871"/>
                </a:cubicBezTo>
                <a:cubicBezTo>
                  <a:pt x="1419" y="1877"/>
                  <a:pt x="1409" y="1904"/>
                  <a:pt x="1416" y="1920"/>
                </a:cubicBezTo>
                <a:cubicBezTo>
                  <a:pt x="1421" y="1933"/>
                  <a:pt x="1442" y="1941"/>
                  <a:pt x="1458" y="1935"/>
                </a:cubicBezTo>
                <a:close/>
                <a:moveTo>
                  <a:pt x="1449" y="1041"/>
                </a:moveTo>
                <a:cubicBezTo>
                  <a:pt x="1460" y="1019"/>
                  <a:pt x="1470" y="1002"/>
                  <a:pt x="1451" y="987"/>
                </a:cubicBezTo>
                <a:cubicBezTo>
                  <a:pt x="1444" y="982"/>
                  <a:pt x="1430" y="980"/>
                  <a:pt x="1422" y="984"/>
                </a:cubicBezTo>
                <a:cubicBezTo>
                  <a:pt x="1399" y="994"/>
                  <a:pt x="1402" y="1014"/>
                  <a:pt x="1410" y="1038"/>
                </a:cubicBezTo>
                <a:cubicBezTo>
                  <a:pt x="1423" y="1039"/>
                  <a:pt x="1437" y="1040"/>
                  <a:pt x="1449" y="1041"/>
                </a:cubicBezTo>
                <a:close/>
                <a:moveTo>
                  <a:pt x="1346" y="2102"/>
                </a:moveTo>
                <a:cubicBezTo>
                  <a:pt x="1343" y="2114"/>
                  <a:pt x="1346" y="2123"/>
                  <a:pt x="1358" y="2129"/>
                </a:cubicBezTo>
                <a:cubicBezTo>
                  <a:pt x="1372" y="2136"/>
                  <a:pt x="1385" y="2130"/>
                  <a:pt x="1398" y="2111"/>
                </a:cubicBezTo>
                <a:cubicBezTo>
                  <a:pt x="1394" y="2103"/>
                  <a:pt x="1390" y="2095"/>
                  <a:pt x="1385" y="2085"/>
                </a:cubicBezTo>
                <a:cubicBezTo>
                  <a:pt x="1355" y="2084"/>
                  <a:pt x="1350" y="2086"/>
                  <a:pt x="1346" y="2102"/>
                </a:cubicBezTo>
                <a:close/>
                <a:moveTo>
                  <a:pt x="1466" y="1332"/>
                </a:moveTo>
                <a:cubicBezTo>
                  <a:pt x="1476" y="1310"/>
                  <a:pt x="1466" y="1294"/>
                  <a:pt x="1444" y="1281"/>
                </a:cubicBezTo>
                <a:cubicBezTo>
                  <a:pt x="1434" y="1286"/>
                  <a:pt x="1421" y="1291"/>
                  <a:pt x="1408" y="1297"/>
                </a:cubicBezTo>
                <a:cubicBezTo>
                  <a:pt x="1409" y="1318"/>
                  <a:pt x="1400" y="1341"/>
                  <a:pt x="1427" y="1348"/>
                </a:cubicBezTo>
                <a:cubicBezTo>
                  <a:pt x="1442" y="1351"/>
                  <a:pt x="1459" y="1350"/>
                  <a:pt x="1466" y="1332"/>
                </a:cubicBezTo>
                <a:close/>
                <a:moveTo>
                  <a:pt x="1720" y="1966"/>
                </a:moveTo>
                <a:cubicBezTo>
                  <a:pt x="1699" y="1975"/>
                  <a:pt x="1675" y="1985"/>
                  <a:pt x="1654" y="1995"/>
                </a:cubicBezTo>
                <a:cubicBezTo>
                  <a:pt x="1639" y="2053"/>
                  <a:pt x="1647" y="2076"/>
                  <a:pt x="1685" y="2090"/>
                </a:cubicBezTo>
                <a:cubicBezTo>
                  <a:pt x="1719" y="2104"/>
                  <a:pt x="1751" y="2093"/>
                  <a:pt x="1763" y="2065"/>
                </a:cubicBezTo>
                <a:cubicBezTo>
                  <a:pt x="1782" y="2023"/>
                  <a:pt x="1773" y="2002"/>
                  <a:pt x="1720" y="1966"/>
                </a:cubicBezTo>
                <a:close/>
                <a:moveTo>
                  <a:pt x="1721" y="1351"/>
                </a:moveTo>
                <a:cubicBezTo>
                  <a:pt x="1715" y="1342"/>
                  <a:pt x="1707" y="1329"/>
                  <a:pt x="1701" y="1320"/>
                </a:cubicBezTo>
                <a:cubicBezTo>
                  <a:pt x="1647" y="1307"/>
                  <a:pt x="1626" y="1329"/>
                  <a:pt x="1614" y="1365"/>
                </a:cubicBezTo>
                <a:cubicBezTo>
                  <a:pt x="1618" y="1393"/>
                  <a:pt x="1636" y="1405"/>
                  <a:pt x="1661" y="1407"/>
                </a:cubicBezTo>
                <a:cubicBezTo>
                  <a:pt x="1693" y="1409"/>
                  <a:pt x="1706" y="1387"/>
                  <a:pt x="1721" y="1351"/>
                </a:cubicBezTo>
                <a:close/>
                <a:moveTo>
                  <a:pt x="1724" y="1653"/>
                </a:moveTo>
                <a:cubicBezTo>
                  <a:pt x="1693" y="1652"/>
                  <a:pt x="1667" y="1675"/>
                  <a:pt x="1660" y="1708"/>
                </a:cubicBezTo>
                <a:cubicBezTo>
                  <a:pt x="1654" y="1742"/>
                  <a:pt x="1663" y="1769"/>
                  <a:pt x="1694" y="1787"/>
                </a:cubicBezTo>
                <a:cubicBezTo>
                  <a:pt x="1731" y="1807"/>
                  <a:pt x="1753" y="1798"/>
                  <a:pt x="1803" y="1743"/>
                </a:cubicBezTo>
                <a:cubicBezTo>
                  <a:pt x="1784" y="1678"/>
                  <a:pt x="1763" y="1654"/>
                  <a:pt x="1724" y="1653"/>
                </a:cubicBezTo>
                <a:close/>
                <a:moveTo>
                  <a:pt x="1658" y="1188"/>
                </a:moveTo>
                <a:cubicBezTo>
                  <a:pt x="1677" y="1181"/>
                  <a:pt x="1681" y="1165"/>
                  <a:pt x="1680" y="1144"/>
                </a:cubicBezTo>
                <a:cubicBezTo>
                  <a:pt x="1664" y="1126"/>
                  <a:pt x="1646" y="1118"/>
                  <a:pt x="1626" y="1129"/>
                </a:cubicBezTo>
                <a:cubicBezTo>
                  <a:pt x="1609" y="1139"/>
                  <a:pt x="1606" y="1158"/>
                  <a:pt x="1610" y="1177"/>
                </a:cubicBezTo>
                <a:cubicBezTo>
                  <a:pt x="1623" y="1196"/>
                  <a:pt x="1639" y="1196"/>
                  <a:pt x="1658" y="1188"/>
                </a:cubicBezTo>
                <a:close/>
                <a:moveTo>
                  <a:pt x="1672" y="905"/>
                </a:moveTo>
                <a:cubicBezTo>
                  <a:pt x="1681" y="892"/>
                  <a:pt x="1681" y="879"/>
                  <a:pt x="1670" y="867"/>
                </a:cubicBezTo>
                <a:cubicBezTo>
                  <a:pt x="1658" y="853"/>
                  <a:pt x="1644" y="846"/>
                  <a:pt x="1626" y="856"/>
                </a:cubicBezTo>
                <a:cubicBezTo>
                  <a:pt x="1603" y="869"/>
                  <a:pt x="1595" y="888"/>
                  <a:pt x="1606" y="916"/>
                </a:cubicBezTo>
                <a:cubicBezTo>
                  <a:pt x="1644" y="928"/>
                  <a:pt x="1660" y="925"/>
                  <a:pt x="1672" y="905"/>
                </a:cubicBezTo>
                <a:close/>
                <a:moveTo>
                  <a:pt x="1564" y="1204"/>
                </a:moveTo>
                <a:cubicBezTo>
                  <a:pt x="1526" y="1225"/>
                  <a:pt x="1512" y="1241"/>
                  <a:pt x="1523" y="1260"/>
                </a:cubicBezTo>
                <a:cubicBezTo>
                  <a:pt x="1531" y="1273"/>
                  <a:pt x="1548" y="1286"/>
                  <a:pt x="1564" y="1289"/>
                </a:cubicBezTo>
                <a:cubicBezTo>
                  <a:pt x="1583" y="1294"/>
                  <a:pt x="1592" y="1274"/>
                  <a:pt x="1598" y="1259"/>
                </a:cubicBezTo>
                <a:cubicBezTo>
                  <a:pt x="1606" y="1240"/>
                  <a:pt x="1592" y="1221"/>
                  <a:pt x="1564" y="1204"/>
                </a:cubicBezTo>
                <a:close/>
                <a:moveTo>
                  <a:pt x="1125" y="1830"/>
                </a:moveTo>
                <a:cubicBezTo>
                  <a:pt x="1114" y="1840"/>
                  <a:pt x="1107" y="1852"/>
                  <a:pt x="1115" y="1866"/>
                </a:cubicBezTo>
                <a:cubicBezTo>
                  <a:pt x="1121" y="1875"/>
                  <a:pt x="1130" y="1877"/>
                  <a:pt x="1138" y="1872"/>
                </a:cubicBezTo>
                <a:cubicBezTo>
                  <a:pt x="1145" y="1867"/>
                  <a:pt x="1154" y="1859"/>
                  <a:pt x="1154" y="1853"/>
                </a:cubicBezTo>
                <a:cubicBezTo>
                  <a:pt x="1153" y="1836"/>
                  <a:pt x="1141" y="1830"/>
                  <a:pt x="1125" y="1830"/>
                </a:cubicBezTo>
                <a:close/>
                <a:moveTo>
                  <a:pt x="1365" y="1982"/>
                </a:moveTo>
                <a:cubicBezTo>
                  <a:pt x="1376" y="1977"/>
                  <a:pt x="1382" y="1960"/>
                  <a:pt x="1377" y="1947"/>
                </a:cubicBezTo>
                <a:cubicBezTo>
                  <a:pt x="1371" y="1932"/>
                  <a:pt x="1355" y="1926"/>
                  <a:pt x="1340" y="1932"/>
                </a:cubicBezTo>
                <a:cubicBezTo>
                  <a:pt x="1326" y="1937"/>
                  <a:pt x="1319" y="1954"/>
                  <a:pt x="1325" y="1968"/>
                </a:cubicBezTo>
                <a:cubicBezTo>
                  <a:pt x="1331" y="1981"/>
                  <a:pt x="1351" y="1989"/>
                  <a:pt x="1365" y="1982"/>
                </a:cubicBezTo>
                <a:close/>
                <a:moveTo>
                  <a:pt x="1218" y="1935"/>
                </a:moveTo>
                <a:cubicBezTo>
                  <a:pt x="1199" y="1912"/>
                  <a:pt x="1193" y="1908"/>
                  <a:pt x="1182" y="1917"/>
                </a:cubicBezTo>
                <a:cubicBezTo>
                  <a:pt x="1170" y="1926"/>
                  <a:pt x="1173" y="1939"/>
                  <a:pt x="1194" y="1962"/>
                </a:cubicBezTo>
                <a:cubicBezTo>
                  <a:pt x="1206" y="1955"/>
                  <a:pt x="1219" y="1952"/>
                  <a:pt x="1218" y="1935"/>
                </a:cubicBezTo>
                <a:close/>
                <a:moveTo>
                  <a:pt x="1128" y="2004"/>
                </a:moveTo>
                <a:cubicBezTo>
                  <a:pt x="1123" y="2007"/>
                  <a:pt x="1120" y="2014"/>
                  <a:pt x="1113" y="2024"/>
                </a:cubicBezTo>
                <a:cubicBezTo>
                  <a:pt x="1124" y="2028"/>
                  <a:pt x="1131" y="2034"/>
                  <a:pt x="1137" y="2033"/>
                </a:cubicBezTo>
                <a:cubicBezTo>
                  <a:pt x="1147" y="2031"/>
                  <a:pt x="1151" y="2022"/>
                  <a:pt x="1147" y="2012"/>
                </a:cubicBezTo>
                <a:cubicBezTo>
                  <a:pt x="1143" y="2003"/>
                  <a:pt x="1137" y="1999"/>
                  <a:pt x="1128" y="2004"/>
                </a:cubicBezTo>
                <a:close/>
                <a:moveTo>
                  <a:pt x="1114" y="2069"/>
                </a:moveTo>
                <a:cubicBezTo>
                  <a:pt x="1107" y="2074"/>
                  <a:pt x="1099" y="2079"/>
                  <a:pt x="1093" y="2083"/>
                </a:cubicBezTo>
                <a:cubicBezTo>
                  <a:pt x="1096" y="2098"/>
                  <a:pt x="1097" y="2110"/>
                  <a:pt x="1112" y="2111"/>
                </a:cubicBezTo>
                <a:cubicBezTo>
                  <a:pt x="1118" y="2111"/>
                  <a:pt x="1126" y="2106"/>
                  <a:pt x="1128" y="2102"/>
                </a:cubicBezTo>
                <a:cubicBezTo>
                  <a:pt x="1136" y="2088"/>
                  <a:pt x="1127" y="2079"/>
                  <a:pt x="1114" y="2069"/>
                </a:cubicBezTo>
                <a:close/>
                <a:moveTo>
                  <a:pt x="1181" y="2088"/>
                </a:moveTo>
                <a:cubicBezTo>
                  <a:pt x="1173" y="2107"/>
                  <a:pt x="1175" y="2121"/>
                  <a:pt x="1187" y="2121"/>
                </a:cubicBezTo>
                <a:cubicBezTo>
                  <a:pt x="1193" y="2122"/>
                  <a:pt x="1203" y="2115"/>
                  <a:pt x="1206" y="2109"/>
                </a:cubicBezTo>
                <a:cubicBezTo>
                  <a:pt x="1211" y="2100"/>
                  <a:pt x="1202" y="2093"/>
                  <a:pt x="1181" y="2088"/>
                </a:cubicBezTo>
                <a:close/>
                <a:moveTo>
                  <a:pt x="1216" y="1292"/>
                </a:moveTo>
                <a:cubicBezTo>
                  <a:pt x="1218" y="1276"/>
                  <a:pt x="1207" y="1265"/>
                  <a:pt x="1192" y="1264"/>
                </a:cubicBezTo>
                <a:cubicBezTo>
                  <a:pt x="1180" y="1263"/>
                  <a:pt x="1161" y="1265"/>
                  <a:pt x="1155" y="1273"/>
                </a:cubicBezTo>
                <a:cubicBezTo>
                  <a:pt x="1139" y="1294"/>
                  <a:pt x="1150" y="1313"/>
                  <a:pt x="1169" y="1328"/>
                </a:cubicBezTo>
                <a:cubicBezTo>
                  <a:pt x="1194" y="1327"/>
                  <a:pt x="1213" y="1319"/>
                  <a:pt x="1216" y="1292"/>
                </a:cubicBezTo>
                <a:close/>
                <a:moveTo>
                  <a:pt x="1292" y="2075"/>
                </a:moveTo>
                <a:cubicBezTo>
                  <a:pt x="1279" y="2101"/>
                  <a:pt x="1280" y="2111"/>
                  <a:pt x="1294" y="2116"/>
                </a:cubicBezTo>
                <a:cubicBezTo>
                  <a:pt x="1305" y="2120"/>
                  <a:pt x="1313" y="2115"/>
                  <a:pt x="1318" y="2106"/>
                </a:cubicBezTo>
                <a:cubicBezTo>
                  <a:pt x="1324" y="2093"/>
                  <a:pt x="1314" y="2081"/>
                  <a:pt x="1292" y="2075"/>
                </a:cubicBezTo>
                <a:close/>
                <a:moveTo>
                  <a:pt x="1292" y="1858"/>
                </a:moveTo>
                <a:cubicBezTo>
                  <a:pt x="1282" y="1861"/>
                  <a:pt x="1274" y="1873"/>
                  <a:pt x="1276" y="1883"/>
                </a:cubicBezTo>
                <a:cubicBezTo>
                  <a:pt x="1279" y="1895"/>
                  <a:pt x="1294" y="1903"/>
                  <a:pt x="1306" y="1899"/>
                </a:cubicBezTo>
                <a:cubicBezTo>
                  <a:pt x="1316" y="1896"/>
                  <a:pt x="1323" y="1881"/>
                  <a:pt x="1319" y="1871"/>
                </a:cubicBezTo>
                <a:cubicBezTo>
                  <a:pt x="1315" y="1861"/>
                  <a:pt x="1302" y="1855"/>
                  <a:pt x="1292" y="1858"/>
                </a:cubicBezTo>
                <a:close/>
                <a:moveTo>
                  <a:pt x="1200" y="2013"/>
                </a:moveTo>
                <a:cubicBezTo>
                  <a:pt x="1193" y="2024"/>
                  <a:pt x="1189" y="2033"/>
                  <a:pt x="1184" y="2042"/>
                </a:cubicBezTo>
                <a:cubicBezTo>
                  <a:pt x="1209" y="2063"/>
                  <a:pt x="1214" y="2062"/>
                  <a:pt x="1225" y="2035"/>
                </a:cubicBezTo>
                <a:cubicBezTo>
                  <a:pt x="1217" y="2028"/>
                  <a:pt x="1210" y="2022"/>
                  <a:pt x="1200" y="2013"/>
                </a:cubicBezTo>
                <a:close/>
                <a:moveTo>
                  <a:pt x="1228" y="2150"/>
                </a:moveTo>
                <a:cubicBezTo>
                  <a:pt x="1224" y="2151"/>
                  <a:pt x="1221" y="2154"/>
                  <a:pt x="1219" y="2158"/>
                </a:cubicBezTo>
                <a:cubicBezTo>
                  <a:pt x="1256" y="2158"/>
                  <a:pt x="1256" y="2158"/>
                  <a:pt x="1256" y="2158"/>
                </a:cubicBezTo>
                <a:cubicBezTo>
                  <a:pt x="1251" y="2149"/>
                  <a:pt x="1240" y="2145"/>
                  <a:pt x="1228" y="2150"/>
                </a:cubicBezTo>
                <a:close/>
                <a:moveTo>
                  <a:pt x="1294" y="2009"/>
                </a:moveTo>
                <a:cubicBezTo>
                  <a:pt x="1299" y="1994"/>
                  <a:pt x="1290" y="1983"/>
                  <a:pt x="1274" y="1977"/>
                </a:cubicBezTo>
                <a:cubicBezTo>
                  <a:pt x="1258" y="1984"/>
                  <a:pt x="1247" y="1994"/>
                  <a:pt x="1252" y="2011"/>
                </a:cubicBezTo>
                <a:cubicBezTo>
                  <a:pt x="1254" y="2018"/>
                  <a:pt x="1264" y="2024"/>
                  <a:pt x="1271" y="2026"/>
                </a:cubicBezTo>
                <a:cubicBezTo>
                  <a:pt x="1283" y="2029"/>
                  <a:pt x="1292" y="2019"/>
                  <a:pt x="1294" y="2009"/>
                </a:cubicBezTo>
                <a:close/>
                <a:moveTo>
                  <a:pt x="1982" y="1860"/>
                </a:moveTo>
                <a:cubicBezTo>
                  <a:pt x="2011" y="1852"/>
                  <a:pt x="2040" y="1817"/>
                  <a:pt x="2034" y="1792"/>
                </a:cubicBezTo>
                <a:cubicBezTo>
                  <a:pt x="2023" y="1752"/>
                  <a:pt x="1993" y="1738"/>
                  <a:pt x="1954" y="1740"/>
                </a:cubicBezTo>
                <a:cubicBezTo>
                  <a:pt x="1910" y="1781"/>
                  <a:pt x="1903" y="1801"/>
                  <a:pt x="1924" y="1834"/>
                </a:cubicBezTo>
                <a:cubicBezTo>
                  <a:pt x="1937" y="1856"/>
                  <a:pt x="1955" y="1868"/>
                  <a:pt x="1982" y="1860"/>
                </a:cubicBezTo>
                <a:close/>
                <a:moveTo>
                  <a:pt x="2752" y="1969"/>
                </a:moveTo>
                <a:cubicBezTo>
                  <a:pt x="2714" y="1985"/>
                  <a:pt x="2716" y="2012"/>
                  <a:pt x="2730" y="2046"/>
                </a:cubicBezTo>
                <a:cubicBezTo>
                  <a:pt x="2750" y="2052"/>
                  <a:pt x="2769" y="2059"/>
                  <a:pt x="2785" y="2064"/>
                </a:cubicBezTo>
                <a:cubicBezTo>
                  <a:pt x="2827" y="2040"/>
                  <a:pt x="2828" y="2010"/>
                  <a:pt x="2809" y="1978"/>
                </a:cubicBezTo>
                <a:cubicBezTo>
                  <a:pt x="2796" y="1956"/>
                  <a:pt x="2774" y="1960"/>
                  <a:pt x="2752" y="1969"/>
                </a:cubicBezTo>
                <a:close/>
                <a:moveTo>
                  <a:pt x="2635" y="1396"/>
                </a:moveTo>
                <a:cubicBezTo>
                  <a:pt x="2616" y="1405"/>
                  <a:pt x="2595" y="1414"/>
                  <a:pt x="2572" y="1424"/>
                </a:cubicBezTo>
                <a:cubicBezTo>
                  <a:pt x="2564" y="1498"/>
                  <a:pt x="2569" y="1511"/>
                  <a:pt x="2607" y="1522"/>
                </a:cubicBezTo>
                <a:cubicBezTo>
                  <a:pt x="2636" y="1531"/>
                  <a:pt x="2658" y="1524"/>
                  <a:pt x="2672" y="1497"/>
                </a:cubicBezTo>
                <a:cubicBezTo>
                  <a:pt x="2691" y="1463"/>
                  <a:pt x="2680" y="1432"/>
                  <a:pt x="2635" y="1396"/>
                </a:cubicBezTo>
                <a:close/>
                <a:moveTo>
                  <a:pt x="2776" y="1841"/>
                </a:moveTo>
                <a:cubicBezTo>
                  <a:pt x="2799" y="1832"/>
                  <a:pt x="2817" y="1795"/>
                  <a:pt x="2809" y="1771"/>
                </a:cubicBezTo>
                <a:cubicBezTo>
                  <a:pt x="2801" y="1747"/>
                  <a:pt x="2769" y="1734"/>
                  <a:pt x="2738" y="1743"/>
                </a:cubicBezTo>
                <a:cubicBezTo>
                  <a:pt x="2710" y="1751"/>
                  <a:pt x="2696" y="1780"/>
                  <a:pt x="2706" y="1811"/>
                </a:cubicBezTo>
                <a:cubicBezTo>
                  <a:pt x="2714" y="1837"/>
                  <a:pt x="2748" y="1851"/>
                  <a:pt x="2776" y="1841"/>
                </a:cubicBezTo>
                <a:close/>
                <a:moveTo>
                  <a:pt x="2612" y="1590"/>
                </a:moveTo>
                <a:cubicBezTo>
                  <a:pt x="2582" y="1574"/>
                  <a:pt x="2553" y="1596"/>
                  <a:pt x="2535" y="1649"/>
                </a:cubicBezTo>
                <a:cubicBezTo>
                  <a:pt x="2595" y="1682"/>
                  <a:pt x="2619" y="1681"/>
                  <a:pt x="2634" y="1649"/>
                </a:cubicBezTo>
                <a:cubicBezTo>
                  <a:pt x="2646" y="1622"/>
                  <a:pt x="2634" y="1603"/>
                  <a:pt x="2612" y="1590"/>
                </a:cubicBezTo>
                <a:close/>
                <a:moveTo>
                  <a:pt x="2577" y="2046"/>
                </a:moveTo>
                <a:cubicBezTo>
                  <a:pt x="2544" y="2025"/>
                  <a:pt x="2521" y="2046"/>
                  <a:pt x="2496" y="2076"/>
                </a:cubicBezTo>
                <a:cubicBezTo>
                  <a:pt x="2507" y="2094"/>
                  <a:pt x="2517" y="2113"/>
                  <a:pt x="2527" y="2129"/>
                </a:cubicBezTo>
                <a:cubicBezTo>
                  <a:pt x="2563" y="2124"/>
                  <a:pt x="2594" y="2122"/>
                  <a:pt x="2596" y="2085"/>
                </a:cubicBezTo>
                <a:cubicBezTo>
                  <a:pt x="2597" y="2072"/>
                  <a:pt x="2588" y="2052"/>
                  <a:pt x="2577" y="2046"/>
                </a:cubicBezTo>
                <a:close/>
                <a:moveTo>
                  <a:pt x="2606" y="1860"/>
                </a:moveTo>
                <a:cubicBezTo>
                  <a:pt x="2583" y="1847"/>
                  <a:pt x="2565" y="1867"/>
                  <a:pt x="2551" y="1916"/>
                </a:cubicBezTo>
                <a:cubicBezTo>
                  <a:pt x="2596" y="1940"/>
                  <a:pt x="2629" y="1936"/>
                  <a:pt x="2632" y="1908"/>
                </a:cubicBezTo>
                <a:cubicBezTo>
                  <a:pt x="2634" y="1892"/>
                  <a:pt x="2620" y="1868"/>
                  <a:pt x="2606" y="1860"/>
                </a:cubicBezTo>
                <a:close/>
                <a:moveTo>
                  <a:pt x="2830" y="917"/>
                </a:moveTo>
                <a:cubicBezTo>
                  <a:pt x="2808" y="924"/>
                  <a:pt x="2798" y="945"/>
                  <a:pt x="2807" y="965"/>
                </a:cubicBezTo>
                <a:cubicBezTo>
                  <a:pt x="2817" y="989"/>
                  <a:pt x="2842" y="1002"/>
                  <a:pt x="2863" y="994"/>
                </a:cubicBezTo>
                <a:cubicBezTo>
                  <a:pt x="2870" y="991"/>
                  <a:pt x="2875" y="987"/>
                  <a:pt x="2880" y="981"/>
                </a:cubicBezTo>
                <a:cubicBezTo>
                  <a:pt x="2880" y="924"/>
                  <a:pt x="2880" y="924"/>
                  <a:pt x="2880" y="924"/>
                </a:cubicBezTo>
                <a:cubicBezTo>
                  <a:pt x="2868" y="914"/>
                  <a:pt x="2849" y="910"/>
                  <a:pt x="2830" y="917"/>
                </a:cubicBezTo>
                <a:close/>
                <a:moveTo>
                  <a:pt x="2845" y="605"/>
                </a:moveTo>
                <a:cubicBezTo>
                  <a:pt x="2828" y="611"/>
                  <a:pt x="2820" y="635"/>
                  <a:pt x="2828" y="653"/>
                </a:cubicBezTo>
                <a:cubicBezTo>
                  <a:pt x="2835" y="668"/>
                  <a:pt x="2860" y="679"/>
                  <a:pt x="2876" y="673"/>
                </a:cubicBezTo>
                <a:cubicBezTo>
                  <a:pt x="2877" y="672"/>
                  <a:pt x="2878" y="671"/>
                  <a:pt x="2880" y="670"/>
                </a:cubicBezTo>
                <a:cubicBezTo>
                  <a:pt x="2880" y="607"/>
                  <a:pt x="2880" y="607"/>
                  <a:pt x="2880" y="607"/>
                </a:cubicBezTo>
                <a:cubicBezTo>
                  <a:pt x="2870" y="601"/>
                  <a:pt x="2858" y="600"/>
                  <a:pt x="2845" y="605"/>
                </a:cubicBezTo>
                <a:close/>
                <a:moveTo>
                  <a:pt x="2504" y="882"/>
                </a:moveTo>
                <a:cubicBezTo>
                  <a:pt x="2498" y="863"/>
                  <a:pt x="2472" y="845"/>
                  <a:pt x="2452" y="850"/>
                </a:cubicBezTo>
                <a:cubicBezTo>
                  <a:pt x="2421" y="857"/>
                  <a:pt x="2414" y="882"/>
                  <a:pt x="2410" y="914"/>
                </a:cubicBezTo>
                <a:cubicBezTo>
                  <a:pt x="2427" y="924"/>
                  <a:pt x="2443" y="935"/>
                  <a:pt x="2460" y="945"/>
                </a:cubicBezTo>
                <a:cubicBezTo>
                  <a:pt x="2501" y="916"/>
                  <a:pt x="2510" y="902"/>
                  <a:pt x="2504" y="882"/>
                </a:cubicBezTo>
                <a:close/>
                <a:moveTo>
                  <a:pt x="2854" y="1386"/>
                </a:moveTo>
                <a:cubicBezTo>
                  <a:pt x="2858" y="1397"/>
                  <a:pt x="2868" y="1408"/>
                  <a:pt x="2880" y="1417"/>
                </a:cubicBezTo>
                <a:cubicBezTo>
                  <a:pt x="2880" y="1323"/>
                  <a:pt x="2880" y="1323"/>
                  <a:pt x="2880" y="1323"/>
                </a:cubicBezTo>
                <a:cubicBezTo>
                  <a:pt x="2858" y="1339"/>
                  <a:pt x="2847" y="1364"/>
                  <a:pt x="2854" y="1386"/>
                </a:cubicBezTo>
                <a:close/>
                <a:moveTo>
                  <a:pt x="2837" y="1515"/>
                </a:moveTo>
                <a:cubicBezTo>
                  <a:pt x="2821" y="1503"/>
                  <a:pt x="2793" y="1495"/>
                  <a:pt x="2774" y="1499"/>
                </a:cubicBezTo>
                <a:cubicBezTo>
                  <a:pt x="2738" y="1507"/>
                  <a:pt x="2742" y="1540"/>
                  <a:pt x="2747" y="1579"/>
                </a:cubicBezTo>
                <a:cubicBezTo>
                  <a:pt x="2775" y="1581"/>
                  <a:pt x="2800" y="1583"/>
                  <a:pt x="2822" y="1585"/>
                </a:cubicBezTo>
                <a:cubicBezTo>
                  <a:pt x="2842" y="1561"/>
                  <a:pt x="2865" y="1538"/>
                  <a:pt x="2837" y="1515"/>
                </a:cubicBezTo>
                <a:close/>
                <a:moveTo>
                  <a:pt x="2859" y="1723"/>
                </a:moveTo>
                <a:cubicBezTo>
                  <a:pt x="2867" y="1731"/>
                  <a:pt x="2874" y="1737"/>
                  <a:pt x="2880" y="1742"/>
                </a:cubicBezTo>
                <a:cubicBezTo>
                  <a:pt x="2880" y="1650"/>
                  <a:pt x="2880" y="1650"/>
                  <a:pt x="2880" y="1650"/>
                </a:cubicBezTo>
                <a:cubicBezTo>
                  <a:pt x="2868" y="1660"/>
                  <a:pt x="2862" y="1682"/>
                  <a:pt x="2859" y="1723"/>
                </a:cubicBezTo>
                <a:close/>
                <a:moveTo>
                  <a:pt x="2321" y="1460"/>
                </a:moveTo>
                <a:cubicBezTo>
                  <a:pt x="2309" y="1431"/>
                  <a:pt x="2270" y="1416"/>
                  <a:pt x="2237" y="1427"/>
                </a:cubicBezTo>
                <a:cubicBezTo>
                  <a:pt x="2202" y="1440"/>
                  <a:pt x="2184" y="1476"/>
                  <a:pt x="2196" y="1513"/>
                </a:cubicBezTo>
                <a:cubicBezTo>
                  <a:pt x="2207" y="1547"/>
                  <a:pt x="2247" y="1567"/>
                  <a:pt x="2281" y="1555"/>
                </a:cubicBezTo>
                <a:cubicBezTo>
                  <a:pt x="2314" y="1542"/>
                  <a:pt x="2335" y="1494"/>
                  <a:pt x="2321" y="1460"/>
                </a:cubicBezTo>
                <a:close/>
                <a:moveTo>
                  <a:pt x="2026" y="2152"/>
                </a:moveTo>
                <a:cubicBezTo>
                  <a:pt x="2021" y="2153"/>
                  <a:pt x="2015" y="2156"/>
                  <a:pt x="2010" y="2158"/>
                </a:cubicBezTo>
                <a:cubicBezTo>
                  <a:pt x="2073" y="2158"/>
                  <a:pt x="2073" y="2158"/>
                  <a:pt x="2073" y="2158"/>
                </a:cubicBezTo>
                <a:cubicBezTo>
                  <a:pt x="2061" y="2149"/>
                  <a:pt x="2046" y="2146"/>
                  <a:pt x="2026" y="2152"/>
                </a:cubicBezTo>
                <a:close/>
                <a:moveTo>
                  <a:pt x="2398" y="1419"/>
                </a:moveTo>
                <a:cubicBezTo>
                  <a:pt x="2389" y="1459"/>
                  <a:pt x="2393" y="1488"/>
                  <a:pt x="2437" y="1504"/>
                </a:cubicBezTo>
                <a:cubicBezTo>
                  <a:pt x="2500" y="1470"/>
                  <a:pt x="2501" y="1461"/>
                  <a:pt x="2453" y="1406"/>
                </a:cubicBezTo>
                <a:cubicBezTo>
                  <a:pt x="2435" y="1410"/>
                  <a:pt x="2415" y="1415"/>
                  <a:pt x="2398" y="1419"/>
                </a:cubicBezTo>
                <a:close/>
                <a:moveTo>
                  <a:pt x="2188" y="1808"/>
                </a:moveTo>
                <a:cubicBezTo>
                  <a:pt x="2129" y="1849"/>
                  <a:pt x="2120" y="1865"/>
                  <a:pt x="2139" y="1892"/>
                </a:cubicBezTo>
                <a:cubicBezTo>
                  <a:pt x="2160" y="1923"/>
                  <a:pt x="2190" y="1917"/>
                  <a:pt x="2249" y="1869"/>
                </a:cubicBezTo>
                <a:cubicBezTo>
                  <a:pt x="2233" y="1840"/>
                  <a:pt x="2228" y="1806"/>
                  <a:pt x="2188" y="1808"/>
                </a:cubicBezTo>
                <a:close/>
                <a:moveTo>
                  <a:pt x="1116" y="1953"/>
                </a:moveTo>
                <a:cubicBezTo>
                  <a:pt x="1106" y="1945"/>
                  <a:pt x="1097" y="1933"/>
                  <a:pt x="1083" y="1945"/>
                </a:cubicBezTo>
                <a:cubicBezTo>
                  <a:pt x="1079" y="1948"/>
                  <a:pt x="1076" y="1960"/>
                  <a:pt x="1079" y="1964"/>
                </a:cubicBezTo>
                <a:cubicBezTo>
                  <a:pt x="1084" y="1971"/>
                  <a:pt x="1093" y="1979"/>
                  <a:pt x="1100" y="1979"/>
                </a:cubicBezTo>
                <a:cubicBezTo>
                  <a:pt x="1114" y="1980"/>
                  <a:pt x="1114" y="1966"/>
                  <a:pt x="1116" y="1953"/>
                </a:cubicBezTo>
                <a:close/>
                <a:moveTo>
                  <a:pt x="1843" y="1000"/>
                </a:moveTo>
                <a:cubicBezTo>
                  <a:pt x="1802" y="998"/>
                  <a:pt x="1792" y="1003"/>
                  <a:pt x="1784" y="1028"/>
                </a:cubicBezTo>
                <a:cubicBezTo>
                  <a:pt x="1774" y="1056"/>
                  <a:pt x="1780" y="1067"/>
                  <a:pt x="1822" y="1092"/>
                </a:cubicBezTo>
                <a:cubicBezTo>
                  <a:pt x="1880" y="1069"/>
                  <a:pt x="1884" y="1049"/>
                  <a:pt x="1843" y="1000"/>
                </a:cubicBezTo>
                <a:close/>
                <a:moveTo>
                  <a:pt x="1950" y="1424"/>
                </a:moveTo>
                <a:cubicBezTo>
                  <a:pt x="1944" y="1394"/>
                  <a:pt x="1904" y="1366"/>
                  <a:pt x="1876" y="1372"/>
                </a:cubicBezTo>
                <a:cubicBezTo>
                  <a:pt x="1837" y="1379"/>
                  <a:pt x="1816" y="1421"/>
                  <a:pt x="1828" y="1467"/>
                </a:cubicBezTo>
                <a:cubicBezTo>
                  <a:pt x="1838" y="1504"/>
                  <a:pt x="1861" y="1517"/>
                  <a:pt x="1898" y="1506"/>
                </a:cubicBezTo>
                <a:cubicBezTo>
                  <a:pt x="1932" y="1495"/>
                  <a:pt x="1957" y="1457"/>
                  <a:pt x="1950" y="1424"/>
                </a:cubicBezTo>
                <a:close/>
                <a:moveTo>
                  <a:pt x="2046" y="1556"/>
                </a:moveTo>
                <a:cubicBezTo>
                  <a:pt x="2022" y="1564"/>
                  <a:pt x="2006" y="1594"/>
                  <a:pt x="2012" y="1619"/>
                </a:cubicBezTo>
                <a:cubicBezTo>
                  <a:pt x="2017" y="1644"/>
                  <a:pt x="2046" y="1666"/>
                  <a:pt x="2069" y="1661"/>
                </a:cubicBezTo>
                <a:cubicBezTo>
                  <a:pt x="2098" y="1656"/>
                  <a:pt x="2121" y="1620"/>
                  <a:pt x="2113" y="1592"/>
                </a:cubicBezTo>
                <a:cubicBezTo>
                  <a:pt x="2106" y="1565"/>
                  <a:pt x="2072" y="1547"/>
                  <a:pt x="2046" y="1556"/>
                </a:cubicBezTo>
                <a:close/>
                <a:moveTo>
                  <a:pt x="2428" y="1805"/>
                </a:moveTo>
                <a:cubicBezTo>
                  <a:pt x="2412" y="1821"/>
                  <a:pt x="2395" y="1839"/>
                  <a:pt x="2372" y="1862"/>
                </a:cubicBezTo>
                <a:cubicBezTo>
                  <a:pt x="2399" y="1879"/>
                  <a:pt x="2420" y="1892"/>
                  <a:pt x="2440" y="1904"/>
                </a:cubicBezTo>
                <a:cubicBezTo>
                  <a:pt x="2493" y="1845"/>
                  <a:pt x="2492" y="1835"/>
                  <a:pt x="2428" y="1805"/>
                </a:cubicBezTo>
                <a:close/>
                <a:moveTo>
                  <a:pt x="2363" y="1989"/>
                </a:moveTo>
                <a:cubicBezTo>
                  <a:pt x="2341" y="1996"/>
                  <a:pt x="2330" y="2012"/>
                  <a:pt x="2341" y="2032"/>
                </a:cubicBezTo>
                <a:cubicBezTo>
                  <a:pt x="2348" y="2046"/>
                  <a:pt x="2365" y="2054"/>
                  <a:pt x="2388" y="2072"/>
                </a:cubicBezTo>
                <a:cubicBezTo>
                  <a:pt x="2400" y="2046"/>
                  <a:pt x="2414" y="2029"/>
                  <a:pt x="2412" y="2015"/>
                </a:cubicBezTo>
                <a:cubicBezTo>
                  <a:pt x="2408" y="1992"/>
                  <a:pt x="2388" y="1981"/>
                  <a:pt x="2363" y="1989"/>
                </a:cubicBezTo>
                <a:close/>
                <a:moveTo>
                  <a:pt x="2218" y="2056"/>
                </a:moveTo>
                <a:cubicBezTo>
                  <a:pt x="2196" y="2080"/>
                  <a:pt x="2165" y="2100"/>
                  <a:pt x="2192" y="2133"/>
                </a:cubicBezTo>
                <a:cubicBezTo>
                  <a:pt x="2201" y="2144"/>
                  <a:pt x="2229" y="2152"/>
                  <a:pt x="2239" y="2146"/>
                </a:cubicBezTo>
                <a:cubicBezTo>
                  <a:pt x="2257" y="2136"/>
                  <a:pt x="2277" y="2115"/>
                  <a:pt x="2279" y="2097"/>
                </a:cubicBezTo>
                <a:cubicBezTo>
                  <a:pt x="2282" y="2063"/>
                  <a:pt x="2249" y="2062"/>
                  <a:pt x="2218" y="2056"/>
                </a:cubicBezTo>
                <a:close/>
                <a:moveTo>
                  <a:pt x="1781" y="1176"/>
                </a:moveTo>
                <a:cubicBezTo>
                  <a:pt x="1759" y="1170"/>
                  <a:pt x="1734" y="1185"/>
                  <a:pt x="1728" y="1208"/>
                </a:cubicBezTo>
                <a:cubicBezTo>
                  <a:pt x="1722" y="1228"/>
                  <a:pt x="1735" y="1246"/>
                  <a:pt x="1758" y="1252"/>
                </a:cubicBezTo>
                <a:cubicBezTo>
                  <a:pt x="1785" y="1259"/>
                  <a:pt x="1804" y="1250"/>
                  <a:pt x="1808" y="1228"/>
                </a:cubicBezTo>
                <a:cubicBezTo>
                  <a:pt x="1813" y="1205"/>
                  <a:pt x="1800" y="1181"/>
                  <a:pt x="1781" y="1176"/>
                </a:cubicBezTo>
                <a:close/>
                <a:moveTo>
                  <a:pt x="2375" y="1735"/>
                </a:moveTo>
                <a:cubicBezTo>
                  <a:pt x="2391" y="1731"/>
                  <a:pt x="2407" y="1709"/>
                  <a:pt x="2413" y="1692"/>
                </a:cubicBezTo>
                <a:cubicBezTo>
                  <a:pt x="2423" y="1662"/>
                  <a:pt x="2400" y="1641"/>
                  <a:pt x="2376" y="1633"/>
                </a:cubicBezTo>
                <a:cubicBezTo>
                  <a:pt x="2340" y="1621"/>
                  <a:pt x="2314" y="1640"/>
                  <a:pt x="2297" y="1678"/>
                </a:cubicBezTo>
                <a:cubicBezTo>
                  <a:pt x="2312" y="1717"/>
                  <a:pt x="2333" y="1746"/>
                  <a:pt x="2375" y="1735"/>
                </a:cubicBezTo>
                <a:close/>
                <a:moveTo>
                  <a:pt x="959" y="2075"/>
                </a:moveTo>
                <a:cubicBezTo>
                  <a:pt x="946" y="2071"/>
                  <a:pt x="937" y="2077"/>
                  <a:pt x="930" y="2088"/>
                </a:cubicBezTo>
                <a:cubicBezTo>
                  <a:pt x="924" y="2099"/>
                  <a:pt x="928" y="2108"/>
                  <a:pt x="936" y="2118"/>
                </a:cubicBezTo>
                <a:cubicBezTo>
                  <a:pt x="951" y="2122"/>
                  <a:pt x="963" y="2119"/>
                  <a:pt x="969" y="2106"/>
                </a:cubicBezTo>
                <a:cubicBezTo>
                  <a:pt x="974" y="2094"/>
                  <a:pt x="968" y="2083"/>
                  <a:pt x="959" y="2075"/>
                </a:cubicBezTo>
                <a:close/>
                <a:moveTo>
                  <a:pt x="438" y="220"/>
                </a:moveTo>
                <a:cubicBezTo>
                  <a:pt x="454" y="221"/>
                  <a:pt x="454" y="206"/>
                  <a:pt x="456" y="191"/>
                </a:cubicBezTo>
                <a:cubicBezTo>
                  <a:pt x="444" y="181"/>
                  <a:pt x="434" y="168"/>
                  <a:pt x="419" y="181"/>
                </a:cubicBezTo>
                <a:cubicBezTo>
                  <a:pt x="414" y="185"/>
                  <a:pt x="411" y="199"/>
                  <a:pt x="414" y="203"/>
                </a:cubicBezTo>
                <a:cubicBezTo>
                  <a:pt x="419" y="211"/>
                  <a:pt x="430" y="220"/>
                  <a:pt x="438" y="220"/>
                </a:cubicBezTo>
                <a:close/>
                <a:moveTo>
                  <a:pt x="331" y="56"/>
                </a:moveTo>
                <a:cubicBezTo>
                  <a:pt x="339" y="50"/>
                  <a:pt x="347" y="43"/>
                  <a:pt x="358" y="34"/>
                </a:cubicBezTo>
                <a:cubicBezTo>
                  <a:pt x="354" y="23"/>
                  <a:pt x="352" y="10"/>
                  <a:pt x="346" y="0"/>
                </a:cubicBezTo>
                <a:cubicBezTo>
                  <a:pt x="289" y="0"/>
                  <a:pt x="289" y="0"/>
                  <a:pt x="289" y="0"/>
                </a:cubicBezTo>
                <a:cubicBezTo>
                  <a:pt x="283" y="11"/>
                  <a:pt x="285" y="26"/>
                  <a:pt x="294" y="39"/>
                </a:cubicBezTo>
                <a:cubicBezTo>
                  <a:pt x="304" y="51"/>
                  <a:pt x="316" y="58"/>
                  <a:pt x="331" y="56"/>
                </a:cubicBezTo>
                <a:close/>
                <a:moveTo>
                  <a:pt x="220" y="146"/>
                </a:moveTo>
                <a:cubicBezTo>
                  <a:pt x="234" y="145"/>
                  <a:pt x="244" y="139"/>
                  <a:pt x="249" y="124"/>
                </a:cubicBezTo>
                <a:cubicBezTo>
                  <a:pt x="254" y="104"/>
                  <a:pt x="250" y="96"/>
                  <a:pt x="221" y="78"/>
                </a:cubicBezTo>
                <a:cubicBezTo>
                  <a:pt x="195" y="90"/>
                  <a:pt x="190" y="97"/>
                  <a:pt x="193" y="117"/>
                </a:cubicBezTo>
                <a:cubicBezTo>
                  <a:pt x="196" y="133"/>
                  <a:pt x="208" y="146"/>
                  <a:pt x="220" y="146"/>
                </a:cubicBezTo>
                <a:close/>
                <a:moveTo>
                  <a:pt x="375" y="357"/>
                </a:moveTo>
                <a:cubicBezTo>
                  <a:pt x="362" y="361"/>
                  <a:pt x="353" y="380"/>
                  <a:pt x="357" y="392"/>
                </a:cubicBezTo>
                <a:cubicBezTo>
                  <a:pt x="362" y="406"/>
                  <a:pt x="384" y="414"/>
                  <a:pt x="399" y="408"/>
                </a:cubicBezTo>
                <a:cubicBezTo>
                  <a:pt x="413" y="403"/>
                  <a:pt x="415" y="393"/>
                  <a:pt x="408" y="375"/>
                </a:cubicBezTo>
                <a:cubicBezTo>
                  <a:pt x="401" y="358"/>
                  <a:pt x="390" y="352"/>
                  <a:pt x="375" y="357"/>
                </a:cubicBezTo>
                <a:close/>
                <a:moveTo>
                  <a:pt x="166" y="286"/>
                </a:moveTo>
                <a:cubicBezTo>
                  <a:pt x="202" y="269"/>
                  <a:pt x="204" y="248"/>
                  <a:pt x="196" y="222"/>
                </a:cubicBezTo>
                <a:cubicBezTo>
                  <a:pt x="182" y="208"/>
                  <a:pt x="166" y="209"/>
                  <a:pt x="151" y="219"/>
                </a:cubicBezTo>
                <a:cubicBezTo>
                  <a:pt x="131" y="231"/>
                  <a:pt x="134" y="249"/>
                  <a:pt x="141" y="276"/>
                </a:cubicBezTo>
                <a:cubicBezTo>
                  <a:pt x="147" y="279"/>
                  <a:pt x="159" y="283"/>
                  <a:pt x="166" y="286"/>
                </a:cubicBezTo>
                <a:close/>
                <a:moveTo>
                  <a:pt x="348" y="100"/>
                </a:moveTo>
                <a:cubicBezTo>
                  <a:pt x="345" y="124"/>
                  <a:pt x="363" y="134"/>
                  <a:pt x="382" y="144"/>
                </a:cubicBezTo>
                <a:cubicBezTo>
                  <a:pt x="400" y="134"/>
                  <a:pt x="413" y="124"/>
                  <a:pt x="406" y="104"/>
                </a:cubicBezTo>
                <a:cubicBezTo>
                  <a:pt x="402" y="92"/>
                  <a:pt x="393" y="81"/>
                  <a:pt x="377" y="83"/>
                </a:cubicBezTo>
                <a:cubicBezTo>
                  <a:pt x="365" y="85"/>
                  <a:pt x="351" y="85"/>
                  <a:pt x="348" y="100"/>
                </a:cubicBezTo>
                <a:close/>
                <a:moveTo>
                  <a:pt x="250" y="276"/>
                </a:moveTo>
                <a:cubicBezTo>
                  <a:pt x="254" y="290"/>
                  <a:pt x="270" y="295"/>
                  <a:pt x="294" y="293"/>
                </a:cubicBezTo>
                <a:cubicBezTo>
                  <a:pt x="306" y="265"/>
                  <a:pt x="308" y="249"/>
                  <a:pt x="293" y="243"/>
                </a:cubicBezTo>
                <a:cubicBezTo>
                  <a:pt x="283" y="239"/>
                  <a:pt x="268" y="240"/>
                  <a:pt x="257" y="244"/>
                </a:cubicBezTo>
                <a:cubicBezTo>
                  <a:pt x="244" y="250"/>
                  <a:pt x="247" y="265"/>
                  <a:pt x="250" y="276"/>
                </a:cubicBezTo>
                <a:close/>
                <a:moveTo>
                  <a:pt x="60" y="1519"/>
                </a:moveTo>
                <a:cubicBezTo>
                  <a:pt x="42" y="1526"/>
                  <a:pt x="24" y="1533"/>
                  <a:pt x="0" y="1543"/>
                </a:cubicBezTo>
                <a:cubicBezTo>
                  <a:pt x="0" y="1545"/>
                  <a:pt x="0" y="1545"/>
                  <a:pt x="0" y="1545"/>
                </a:cubicBezTo>
                <a:cubicBezTo>
                  <a:pt x="14" y="1566"/>
                  <a:pt x="25" y="1582"/>
                  <a:pt x="35" y="1597"/>
                </a:cubicBezTo>
                <a:cubicBezTo>
                  <a:pt x="95" y="1571"/>
                  <a:pt x="98" y="1563"/>
                  <a:pt x="60" y="1519"/>
                </a:cubicBezTo>
                <a:close/>
                <a:moveTo>
                  <a:pt x="93" y="1223"/>
                </a:moveTo>
                <a:cubicBezTo>
                  <a:pt x="94" y="1198"/>
                  <a:pt x="69" y="1173"/>
                  <a:pt x="41" y="1171"/>
                </a:cubicBezTo>
                <a:cubicBezTo>
                  <a:pt x="25" y="1170"/>
                  <a:pt x="10" y="1175"/>
                  <a:pt x="0" y="1184"/>
                </a:cubicBezTo>
                <a:cubicBezTo>
                  <a:pt x="0" y="1268"/>
                  <a:pt x="0" y="1268"/>
                  <a:pt x="0" y="1268"/>
                </a:cubicBezTo>
                <a:cubicBezTo>
                  <a:pt x="8" y="1276"/>
                  <a:pt x="19" y="1281"/>
                  <a:pt x="31" y="1281"/>
                </a:cubicBezTo>
                <a:cubicBezTo>
                  <a:pt x="60" y="1283"/>
                  <a:pt x="92" y="1254"/>
                  <a:pt x="93" y="1223"/>
                </a:cubicBezTo>
                <a:close/>
                <a:moveTo>
                  <a:pt x="92" y="1016"/>
                </a:moveTo>
                <a:cubicBezTo>
                  <a:pt x="96" y="983"/>
                  <a:pt x="68" y="953"/>
                  <a:pt x="27" y="948"/>
                </a:cubicBezTo>
                <a:cubicBezTo>
                  <a:pt x="18" y="947"/>
                  <a:pt x="9" y="949"/>
                  <a:pt x="0" y="953"/>
                </a:cubicBezTo>
                <a:cubicBezTo>
                  <a:pt x="0" y="1067"/>
                  <a:pt x="0" y="1067"/>
                  <a:pt x="0" y="1067"/>
                </a:cubicBezTo>
                <a:cubicBezTo>
                  <a:pt x="9" y="1073"/>
                  <a:pt x="18" y="1077"/>
                  <a:pt x="27" y="1077"/>
                </a:cubicBezTo>
                <a:cubicBezTo>
                  <a:pt x="56" y="1080"/>
                  <a:pt x="88" y="1050"/>
                  <a:pt x="92" y="1016"/>
                </a:cubicBezTo>
                <a:close/>
                <a:moveTo>
                  <a:pt x="77" y="1372"/>
                </a:moveTo>
                <a:cubicBezTo>
                  <a:pt x="54" y="1351"/>
                  <a:pt x="28" y="1357"/>
                  <a:pt x="2" y="1380"/>
                </a:cubicBezTo>
                <a:cubicBezTo>
                  <a:pt x="1" y="1414"/>
                  <a:pt x="7" y="1443"/>
                  <a:pt x="43" y="1449"/>
                </a:cubicBezTo>
                <a:cubicBezTo>
                  <a:pt x="56" y="1451"/>
                  <a:pt x="75" y="1440"/>
                  <a:pt x="85" y="1429"/>
                </a:cubicBezTo>
                <a:cubicBezTo>
                  <a:pt x="103" y="1410"/>
                  <a:pt x="92" y="1386"/>
                  <a:pt x="77" y="1372"/>
                </a:cubicBezTo>
                <a:close/>
                <a:moveTo>
                  <a:pt x="21" y="1746"/>
                </a:moveTo>
                <a:cubicBezTo>
                  <a:pt x="23" y="1763"/>
                  <a:pt x="25" y="1781"/>
                  <a:pt x="27" y="1796"/>
                </a:cubicBezTo>
                <a:cubicBezTo>
                  <a:pt x="56" y="1805"/>
                  <a:pt x="80" y="1813"/>
                  <a:pt x="94" y="1786"/>
                </a:cubicBezTo>
                <a:cubicBezTo>
                  <a:pt x="99" y="1776"/>
                  <a:pt x="98" y="1758"/>
                  <a:pt x="92" y="1750"/>
                </a:cubicBezTo>
                <a:cubicBezTo>
                  <a:pt x="74" y="1724"/>
                  <a:pt x="50" y="1732"/>
                  <a:pt x="21" y="1746"/>
                </a:cubicBezTo>
                <a:close/>
                <a:moveTo>
                  <a:pt x="251" y="1115"/>
                </a:moveTo>
                <a:cubicBezTo>
                  <a:pt x="276" y="1111"/>
                  <a:pt x="293" y="1090"/>
                  <a:pt x="292" y="1066"/>
                </a:cubicBezTo>
                <a:cubicBezTo>
                  <a:pt x="291" y="1042"/>
                  <a:pt x="284" y="1019"/>
                  <a:pt x="258" y="1010"/>
                </a:cubicBezTo>
                <a:cubicBezTo>
                  <a:pt x="233" y="1001"/>
                  <a:pt x="217" y="1013"/>
                  <a:pt x="189" y="1063"/>
                </a:cubicBezTo>
                <a:cubicBezTo>
                  <a:pt x="200" y="1095"/>
                  <a:pt x="214" y="1120"/>
                  <a:pt x="251" y="1115"/>
                </a:cubicBezTo>
                <a:close/>
                <a:moveTo>
                  <a:pt x="472" y="1184"/>
                </a:moveTo>
                <a:cubicBezTo>
                  <a:pt x="478" y="1160"/>
                  <a:pt x="470" y="1143"/>
                  <a:pt x="448" y="1131"/>
                </a:cubicBezTo>
                <a:cubicBezTo>
                  <a:pt x="424" y="1119"/>
                  <a:pt x="385" y="1128"/>
                  <a:pt x="368" y="1149"/>
                </a:cubicBezTo>
                <a:cubicBezTo>
                  <a:pt x="350" y="1171"/>
                  <a:pt x="354" y="1186"/>
                  <a:pt x="391" y="1232"/>
                </a:cubicBezTo>
                <a:cubicBezTo>
                  <a:pt x="447" y="1234"/>
                  <a:pt x="463" y="1224"/>
                  <a:pt x="472" y="1184"/>
                </a:cubicBezTo>
                <a:close/>
                <a:moveTo>
                  <a:pt x="391" y="310"/>
                </a:moveTo>
                <a:cubicBezTo>
                  <a:pt x="405" y="294"/>
                  <a:pt x="403" y="278"/>
                  <a:pt x="391" y="262"/>
                </a:cubicBezTo>
                <a:cubicBezTo>
                  <a:pt x="359" y="265"/>
                  <a:pt x="350" y="271"/>
                  <a:pt x="352" y="287"/>
                </a:cubicBezTo>
                <a:cubicBezTo>
                  <a:pt x="354" y="304"/>
                  <a:pt x="365" y="311"/>
                  <a:pt x="391" y="310"/>
                </a:cubicBezTo>
                <a:close/>
                <a:moveTo>
                  <a:pt x="378" y="531"/>
                </a:moveTo>
                <a:cubicBezTo>
                  <a:pt x="391" y="534"/>
                  <a:pt x="402" y="532"/>
                  <a:pt x="408" y="519"/>
                </a:cubicBezTo>
                <a:cubicBezTo>
                  <a:pt x="416" y="501"/>
                  <a:pt x="412" y="487"/>
                  <a:pt x="394" y="476"/>
                </a:cubicBezTo>
                <a:cubicBezTo>
                  <a:pt x="367" y="486"/>
                  <a:pt x="359" y="494"/>
                  <a:pt x="360" y="511"/>
                </a:cubicBezTo>
                <a:cubicBezTo>
                  <a:pt x="361" y="522"/>
                  <a:pt x="367" y="529"/>
                  <a:pt x="378" y="531"/>
                </a:cubicBezTo>
                <a:close/>
                <a:moveTo>
                  <a:pt x="452" y="368"/>
                </a:moveTo>
                <a:cubicBezTo>
                  <a:pt x="458" y="368"/>
                  <a:pt x="467" y="363"/>
                  <a:pt x="470" y="358"/>
                </a:cubicBezTo>
                <a:cubicBezTo>
                  <a:pt x="478" y="342"/>
                  <a:pt x="468" y="332"/>
                  <a:pt x="453" y="321"/>
                </a:cubicBezTo>
                <a:cubicBezTo>
                  <a:pt x="445" y="327"/>
                  <a:pt x="437" y="332"/>
                  <a:pt x="430" y="337"/>
                </a:cubicBezTo>
                <a:cubicBezTo>
                  <a:pt x="433" y="354"/>
                  <a:pt x="435" y="368"/>
                  <a:pt x="452" y="368"/>
                </a:cubicBezTo>
                <a:close/>
                <a:moveTo>
                  <a:pt x="115" y="1901"/>
                </a:moveTo>
                <a:cubicBezTo>
                  <a:pt x="118" y="1875"/>
                  <a:pt x="104" y="1864"/>
                  <a:pt x="70" y="1861"/>
                </a:cubicBezTo>
                <a:cubicBezTo>
                  <a:pt x="37" y="1858"/>
                  <a:pt x="18" y="1871"/>
                  <a:pt x="15" y="1898"/>
                </a:cubicBezTo>
                <a:cubicBezTo>
                  <a:pt x="12" y="1922"/>
                  <a:pt x="34" y="1951"/>
                  <a:pt x="56" y="1954"/>
                </a:cubicBezTo>
                <a:cubicBezTo>
                  <a:pt x="81" y="1957"/>
                  <a:pt x="112" y="1929"/>
                  <a:pt x="115" y="1901"/>
                </a:cubicBezTo>
                <a:close/>
                <a:moveTo>
                  <a:pt x="288" y="1365"/>
                </a:moveTo>
                <a:cubicBezTo>
                  <a:pt x="307" y="1381"/>
                  <a:pt x="326" y="1383"/>
                  <a:pt x="346" y="1368"/>
                </a:cubicBezTo>
                <a:cubicBezTo>
                  <a:pt x="371" y="1348"/>
                  <a:pt x="373" y="1321"/>
                  <a:pt x="350" y="1279"/>
                </a:cubicBezTo>
                <a:cubicBezTo>
                  <a:pt x="333" y="1279"/>
                  <a:pt x="314" y="1279"/>
                  <a:pt x="294" y="1280"/>
                </a:cubicBezTo>
                <a:cubicBezTo>
                  <a:pt x="264" y="1333"/>
                  <a:pt x="263" y="1344"/>
                  <a:pt x="288" y="1365"/>
                </a:cubicBezTo>
                <a:close/>
                <a:moveTo>
                  <a:pt x="489" y="1641"/>
                </a:moveTo>
                <a:cubicBezTo>
                  <a:pt x="509" y="1596"/>
                  <a:pt x="506" y="1572"/>
                  <a:pt x="477" y="1556"/>
                </a:cubicBezTo>
                <a:cubicBezTo>
                  <a:pt x="452" y="1542"/>
                  <a:pt x="438" y="1552"/>
                  <a:pt x="411" y="1600"/>
                </a:cubicBezTo>
                <a:cubicBezTo>
                  <a:pt x="433" y="1649"/>
                  <a:pt x="437" y="1651"/>
                  <a:pt x="489" y="1641"/>
                </a:cubicBezTo>
                <a:close/>
                <a:moveTo>
                  <a:pt x="481" y="99"/>
                </a:moveTo>
                <a:cubicBezTo>
                  <a:pt x="488" y="94"/>
                  <a:pt x="498" y="85"/>
                  <a:pt x="498" y="77"/>
                </a:cubicBezTo>
                <a:cubicBezTo>
                  <a:pt x="498" y="59"/>
                  <a:pt x="484" y="52"/>
                  <a:pt x="466" y="52"/>
                </a:cubicBezTo>
                <a:cubicBezTo>
                  <a:pt x="453" y="63"/>
                  <a:pt x="445" y="76"/>
                  <a:pt x="455" y="93"/>
                </a:cubicBezTo>
                <a:cubicBezTo>
                  <a:pt x="461" y="103"/>
                  <a:pt x="472" y="105"/>
                  <a:pt x="481" y="99"/>
                </a:cubicBezTo>
                <a:close/>
                <a:moveTo>
                  <a:pt x="478" y="515"/>
                </a:moveTo>
                <a:cubicBezTo>
                  <a:pt x="453" y="528"/>
                  <a:pt x="447" y="538"/>
                  <a:pt x="452" y="556"/>
                </a:cubicBezTo>
                <a:cubicBezTo>
                  <a:pt x="455" y="570"/>
                  <a:pt x="465" y="576"/>
                  <a:pt x="479" y="574"/>
                </a:cubicBezTo>
                <a:cubicBezTo>
                  <a:pt x="495" y="573"/>
                  <a:pt x="506" y="557"/>
                  <a:pt x="507" y="532"/>
                </a:cubicBezTo>
                <a:cubicBezTo>
                  <a:pt x="497" y="526"/>
                  <a:pt x="487" y="521"/>
                  <a:pt x="478" y="515"/>
                </a:cubicBezTo>
                <a:close/>
                <a:moveTo>
                  <a:pt x="431" y="674"/>
                </a:moveTo>
                <a:cubicBezTo>
                  <a:pt x="442" y="691"/>
                  <a:pt x="452" y="692"/>
                  <a:pt x="480" y="681"/>
                </a:cubicBezTo>
                <a:cubicBezTo>
                  <a:pt x="484" y="671"/>
                  <a:pt x="488" y="661"/>
                  <a:pt x="492" y="649"/>
                </a:cubicBezTo>
                <a:cubicBezTo>
                  <a:pt x="467" y="627"/>
                  <a:pt x="449" y="623"/>
                  <a:pt x="434" y="635"/>
                </a:cubicBezTo>
                <a:cubicBezTo>
                  <a:pt x="424" y="644"/>
                  <a:pt x="422" y="662"/>
                  <a:pt x="431" y="674"/>
                </a:cubicBezTo>
                <a:close/>
                <a:moveTo>
                  <a:pt x="463" y="1436"/>
                </a:moveTo>
                <a:cubicBezTo>
                  <a:pt x="456" y="1421"/>
                  <a:pt x="437" y="1406"/>
                  <a:pt x="421" y="1403"/>
                </a:cubicBezTo>
                <a:cubicBezTo>
                  <a:pt x="392" y="1397"/>
                  <a:pt x="384" y="1423"/>
                  <a:pt x="375" y="1454"/>
                </a:cubicBezTo>
                <a:cubicBezTo>
                  <a:pt x="395" y="1465"/>
                  <a:pt x="413" y="1475"/>
                  <a:pt x="429" y="1484"/>
                </a:cubicBezTo>
                <a:cubicBezTo>
                  <a:pt x="452" y="1472"/>
                  <a:pt x="477" y="1462"/>
                  <a:pt x="463" y="1436"/>
                </a:cubicBezTo>
                <a:close/>
                <a:moveTo>
                  <a:pt x="479" y="280"/>
                </a:moveTo>
                <a:cubicBezTo>
                  <a:pt x="490" y="278"/>
                  <a:pt x="495" y="268"/>
                  <a:pt x="490" y="257"/>
                </a:cubicBezTo>
                <a:cubicBezTo>
                  <a:pt x="487" y="247"/>
                  <a:pt x="479" y="242"/>
                  <a:pt x="470" y="248"/>
                </a:cubicBezTo>
                <a:cubicBezTo>
                  <a:pt x="464" y="251"/>
                  <a:pt x="460" y="260"/>
                  <a:pt x="452" y="270"/>
                </a:cubicBezTo>
                <a:cubicBezTo>
                  <a:pt x="465" y="275"/>
                  <a:pt x="473" y="282"/>
                  <a:pt x="479" y="280"/>
                </a:cubicBezTo>
                <a:close/>
                <a:moveTo>
                  <a:pt x="1006" y="2150"/>
                </a:moveTo>
                <a:cubicBezTo>
                  <a:pt x="996" y="2143"/>
                  <a:pt x="973" y="2145"/>
                  <a:pt x="965" y="2156"/>
                </a:cubicBezTo>
                <a:cubicBezTo>
                  <a:pt x="965" y="2157"/>
                  <a:pt x="964" y="2158"/>
                  <a:pt x="964" y="2158"/>
                </a:cubicBezTo>
                <a:cubicBezTo>
                  <a:pt x="1014" y="2158"/>
                  <a:pt x="1014" y="2158"/>
                  <a:pt x="1014" y="2158"/>
                </a:cubicBezTo>
                <a:cubicBezTo>
                  <a:pt x="1013" y="2155"/>
                  <a:pt x="1010" y="2152"/>
                  <a:pt x="1006" y="2150"/>
                </a:cubicBezTo>
                <a:close/>
                <a:moveTo>
                  <a:pt x="885" y="1981"/>
                </a:moveTo>
                <a:cubicBezTo>
                  <a:pt x="873" y="1969"/>
                  <a:pt x="859" y="1969"/>
                  <a:pt x="846" y="1978"/>
                </a:cubicBezTo>
                <a:cubicBezTo>
                  <a:pt x="828" y="1989"/>
                  <a:pt x="831" y="2005"/>
                  <a:pt x="837" y="2029"/>
                </a:cubicBezTo>
                <a:cubicBezTo>
                  <a:pt x="843" y="2031"/>
                  <a:pt x="852" y="2035"/>
                  <a:pt x="859" y="2037"/>
                </a:cubicBezTo>
                <a:cubicBezTo>
                  <a:pt x="891" y="2023"/>
                  <a:pt x="893" y="2004"/>
                  <a:pt x="885" y="1981"/>
                </a:cubicBezTo>
                <a:close/>
                <a:moveTo>
                  <a:pt x="883" y="1156"/>
                </a:moveTo>
                <a:cubicBezTo>
                  <a:pt x="890" y="1134"/>
                  <a:pt x="878" y="1106"/>
                  <a:pt x="858" y="1098"/>
                </a:cubicBezTo>
                <a:cubicBezTo>
                  <a:pt x="839" y="1090"/>
                  <a:pt x="810" y="1102"/>
                  <a:pt x="802" y="1119"/>
                </a:cubicBezTo>
                <a:cubicBezTo>
                  <a:pt x="793" y="1143"/>
                  <a:pt x="808" y="1170"/>
                  <a:pt x="837" y="1180"/>
                </a:cubicBezTo>
                <a:cubicBezTo>
                  <a:pt x="860" y="1188"/>
                  <a:pt x="876" y="1180"/>
                  <a:pt x="883" y="1156"/>
                </a:cubicBezTo>
                <a:close/>
                <a:moveTo>
                  <a:pt x="908" y="1853"/>
                </a:moveTo>
                <a:cubicBezTo>
                  <a:pt x="884" y="1864"/>
                  <a:pt x="880" y="1870"/>
                  <a:pt x="883" y="1887"/>
                </a:cubicBezTo>
                <a:cubicBezTo>
                  <a:pt x="886" y="1902"/>
                  <a:pt x="896" y="1914"/>
                  <a:pt x="907" y="1913"/>
                </a:cubicBezTo>
                <a:cubicBezTo>
                  <a:pt x="919" y="1913"/>
                  <a:pt x="928" y="1907"/>
                  <a:pt x="932" y="1894"/>
                </a:cubicBezTo>
                <a:cubicBezTo>
                  <a:pt x="937" y="1876"/>
                  <a:pt x="934" y="1869"/>
                  <a:pt x="908" y="1853"/>
                </a:cubicBezTo>
                <a:close/>
                <a:moveTo>
                  <a:pt x="856" y="2094"/>
                </a:moveTo>
                <a:cubicBezTo>
                  <a:pt x="839" y="2100"/>
                  <a:pt x="833" y="2112"/>
                  <a:pt x="839" y="2125"/>
                </a:cubicBezTo>
                <a:cubicBezTo>
                  <a:pt x="845" y="2138"/>
                  <a:pt x="861" y="2146"/>
                  <a:pt x="873" y="2141"/>
                </a:cubicBezTo>
                <a:cubicBezTo>
                  <a:pt x="886" y="2136"/>
                  <a:pt x="893" y="2118"/>
                  <a:pt x="888" y="2104"/>
                </a:cubicBezTo>
                <a:cubicBezTo>
                  <a:pt x="883" y="2092"/>
                  <a:pt x="870" y="2088"/>
                  <a:pt x="856" y="2094"/>
                </a:cubicBezTo>
                <a:close/>
                <a:moveTo>
                  <a:pt x="808" y="527"/>
                </a:moveTo>
                <a:cubicBezTo>
                  <a:pt x="822" y="521"/>
                  <a:pt x="827" y="506"/>
                  <a:pt x="821" y="491"/>
                </a:cubicBezTo>
                <a:cubicBezTo>
                  <a:pt x="814" y="475"/>
                  <a:pt x="797" y="465"/>
                  <a:pt x="785" y="470"/>
                </a:cubicBezTo>
                <a:cubicBezTo>
                  <a:pt x="771" y="476"/>
                  <a:pt x="761" y="499"/>
                  <a:pt x="766" y="512"/>
                </a:cubicBezTo>
                <a:cubicBezTo>
                  <a:pt x="771" y="525"/>
                  <a:pt x="793" y="533"/>
                  <a:pt x="808" y="527"/>
                </a:cubicBezTo>
                <a:close/>
                <a:moveTo>
                  <a:pt x="822" y="986"/>
                </a:moveTo>
                <a:cubicBezTo>
                  <a:pt x="844" y="992"/>
                  <a:pt x="882" y="966"/>
                  <a:pt x="889" y="941"/>
                </a:cubicBezTo>
                <a:cubicBezTo>
                  <a:pt x="895" y="919"/>
                  <a:pt x="876" y="890"/>
                  <a:pt x="850" y="882"/>
                </a:cubicBezTo>
                <a:cubicBezTo>
                  <a:pt x="825" y="874"/>
                  <a:pt x="798" y="892"/>
                  <a:pt x="788" y="923"/>
                </a:cubicBezTo>
                <a:cubicBezTo>
                  <a:pt x="781" y="946"/>
                  <a:pt x="799" y="979"/>
                  <a:pt x="822" y="986"/>
                </a:cubicBezTo>
                <a:close/>
                <a:moveTo>
                  <a:pt x="1059" y="2059"/>
                </a:moveTo>
                <a:cubicBezTo>
                  <a:pt x="1071" y="2044"/>
                  <a:pt x="1069" y="2030"/>
                  <a:pt x="1058" y="2016"/>
                </a:cubicBezTo>
                <a:cubicBezTo>
                  <a:pt x="1030" y="2019"/>
                  <a:pt x="1022" y="2024"/>
                  <a:pt x="1024" y="2038"/>
                </a:cubicBezTo>
                <a:cubicBezTo>
                  <a:pt x="1025" y="2054"/>
                  <a:pt x="1036" y="2060"/>
                  <a:pt x="1059" y="2059"/>
                </a:cubicBezTo>
                <a:close/>
                <a:moveTo>
                  <a:pt x="210" y="1226"/>
                </a:moveTo>
                <a:cubicBezTo>
                  <a:pt x="195" y="1223"/>
                  <a:pt x="179" y="1220"/>
                  <a:pt x="165" y="1218"/>
                </a:cubicBezTo>
                <a:cubicBezTo>
                  <a:pt x="145" y="1245"/>
                  <a:pt x="138" y="1269"/>
                  <a:pt x="166" y="1295"/>
                </a:cubicBezTo>
                <a:cubicBezTo>
                  <a:pt x="225" y="1290"/>
                  <a:pt x="229" y="1284"/>
                  <a:pt x="210" y="1226"/>
                </a:cubicBezTo>
                <a:close/>
                <a:moveTo>
                  <a:pt x="759" y="340"/>
                </a:moveTo>
                <a:cubicBezTo>
                  <a:pt x="725" y="338"/>
                  <a:pt x="719" y="341"/>
                  <a:pt x="715" y="359"/>
                </a:cubicBezTo>
                <a:cubicBezTo>
                  <a:pt x="711" y="372"/>
                  <a:pt x="715" y="382"/>
                  <a:pt x="728" y="389"/>
                </a:cubicBezTo>
                <a:cubicBezTo>
                  <a:pt x="744" y="396"/>
                  <a:pt x="758" y="390"/>
                  <a:pt x="774" y="368"/>
                </a:cubicBezTo>
                <a:cubicBezTo>
                  <a:pt x="770" y="360"/>
                  <a:pt x="765" y="350"/>
                  <a:pt x="759" y="340"/>
                </a:cubicBezTo>
                <a:close/>
                <a:moveTo>
                  <a:pt x="1051" y="1912"/>
                </a:moveTo>
                <a:cubicBezTo>
                  <a:pt x="1066" y="1903"/>
                  <a:pt x="1078" y="1894"/>
                  <a:pt x="1072" y="1876"/>
                </a:cubicBezTo>
                <a:cubicBezTo>
                  <a:pt x="1068" y="1865"/>
                  <a:pt x="1060" y="1856"/>
                  <a:pt x="1046" y="1858"/>
                </a:cubicBezTo>
                <a:cubicBezTo>
                  <a:pt x="1035" y="1859"/>
                  <a:pt x="1023" y="1859"/>
                  <a:pt x="1021" y="1873"/>
                </a:cubicBezTo>
                <a:cubicBezTo>
                  <a:pt x="1018" y="1894"/>
                  <a:pt x="1034" y="1903"/>
                  <a:pt x="1051" y="1912"/>
                </a:cubicBezTo>
                <a:close/>
                <a:moveTo>
                  <a:pt x="1044" y="2101"/>
                </a:moveTo>
                <a:cubicBezTo>
                  <a:pt x="1033" y="2105"/>
                  <a:pt x="1025" y="2121"/>
                  <a:pt x="1028" y="2132"/>
                </a:cubicBezTo>
                <a:cubicBezTo>
                  <a:pt x="1033" y="2144"/>
                  <a:pt x="1053" y="2151"/>
                  <a:pt x="1066" y="2146"/>
                </a:cubicBezTo>
                <a:cubicBezTo>
                  <a:pt x="1078" y="2142"/>
                  <a:pt x="1080" y="2133"/>
                  <a:pt x="1074" y="2117"/>
                </a:cubicBezTo>
                <a:cubicBezTo>
                  <a:pt x="1067" y="2102"/>
                  <a:pt x="1057" y="2096"/>
                  <a:pt x="1044" y="2101"/>
                </a:cubicBezTo>
                <a:close/>
                <a:moveTo>
                  <a:pt x="987" y="1919"/>
                </a:moveTo>
                <a:cubicBezTo>
                  <a:pt x="978" y="1923"/>
                  <a:pt x="970" y="1930"/>
                  <a:pt x="973" y="1941"/>
                </a:cubicBezTo>
                <a:cubicBezTo>
                  <a:pt x="977" y="1957"/>
                  <a:pt x="987" y="1961"/>
                  <a:pt x="1003" y="1959"/>
                </a:cubicBezTo>
                <a:cubicBezTo>
                  <a:pt x="1007" y="1952"/>
                  <a:pt x="1011" y="1945"/>
                  <a:pt x="1016" y="1937"/>
                </a:cubicBezTo>
                <a:cubicBezTo>
                  <a:pt x="1008" y="1927"/>
                  <a:pt x="1004" y="1912"/>
                  <a:pt x="987" y="1919"/>
                </a:cubicBezTo>
                <a:close/>
                <a:moveTo>
                  <a:pt x="395" y="1829"/>
                </a:moveTo>
                <a:cubicBezTo>
                  <a:pt x="379" y="1840"/>
                  <a:pt x="361" y="1852"/>
                  <a:pt x="346" y="1863"/>
                </a:cubicBezTo>
                <a:cubicBezTo>
                  <a:pt x="346" y="1911"/>
                  <a:pt x="357" y="1928"/>
                  <a:pt x="389" y="1935"/>
                </a:cubicBezTo>
                <a:cubicBezTo>
                  <a:pt x="414" y="1941"/>
                  <a:pt x="431" y="1930"/>
                  <a:pt x="439" y="1908"/>
                </a:cubicBezTo>
                <a:cubicBezTo>
                  <a:pt x="450" y="1880"/>
                  <a:pt x="433" y="1851"/>
                  <a:pt x="395" y="1829"/>
                </a:cubicBezTo>
                <a:close/>
                <a:moveTo>
                  <a:pt x="710" y="555"/>
                </a:moveTo>
                <a:cubicBezTo>
                  <a:pt x="699" y="561"/>
                  <a:pt x="693" y="564"/>
                  <a:pt x="687" y="567"/>
                </a:cubicBezTo>
                <a:cubicBezTo>
                  <a:pt x="672" y="574"/>
                  <a:pt x="665" y="588"/>
                  <a:pt x="668" y="602"/>
                </a:cubicBezTo>
                <a:cubicBezTo>
                  <a:pt x="671" y="614"/>
                  <a:pt x="681" y="627"/>
                  <a:pt x="691" y="636"/>
                </a:cubicBezTo>
                <a:cubicBezTo>
                  <a:pt x="700" y="644"/>
                  <a:pt x="724" y="638"/>
                  <a:pt x="734" y="628"/>
                </a:cubicBezTo>
                <a:cubicBezTo>
                  <a:pt x="744" y="617"/>
                  <a:pt x="744" y="606"/>
                  <a:pt x="736" y="595"/>
                </a:cubicBezTo>
                <a:cubicBezTo>
                  <a:pt x="728" y="582"/>
                  <a:pt x="720" y="570"/>
                  <a:pt x="710" y="555"/>
                </a:cubicBezTo>
                <a:close/>
                <a:moveTo>
                  <a:pt x="358" y="1620"/>
                </a:moveTo>
                <a:cubicBezTo>
                  <a:pt x="360" y="1598"/>
                  <a:pt x="340" y="1578"/>
                  <a:pt x="314" y="1575"/>
                </a:cubicBezTo>
                <a:cubicBezTo>
                  <a:pt x="290" y="1572"/>
                  <a:pt x="270" y="1589"/>
                  <a:pt x="267" y="1616"/>
                </a:cubicBezTo>
                <a:cubicBezTo>
                  <a:pt x="265" y="1638"/>
                  <a:pt x="286" y="1660"/>
                  <a:pt x="310" y="1661"/>
                </a:cubicBezTo>
                <a:cubicBezTo>
                  <a:pt x="331" y="1662"/>
                  <a:pt x="356" y="1640"/>
                  <a:pt x="358" y="1620"/>
                </a:cubicBezTo>
                <a:close/>
                <a:moveTo>
                  <a:pt x="290" y="1776"/>
                </a:moveTo>
                <a:cubicBezTo>
                  <a:pt x="287" y="1755"/>
                  <a:pt x="269" y="1750"/>
                  <a:pt x="250" y="1750"/>
                </a:cubicBezTo>
                <a:cubicBezTo>
                  <a:pt x="215" y="1749"/>
                  <a:pt x="208" y="1770"/>
                  <a:pt x="208" y="1801"/>
                </a:cubicBezTo>
                <a:cubicBezTo>
                  <a:pt x="220" y="1812"/>
                  <a:pt x="233" y="1823"/>
                  <a:pt x="243" y="1833"/>
                </a:cubicBezTo>
                <a:cubicBezTo>
                  <a:pt x="282" y="1829"/>
                  <a:pt x="294" y="1806"/>
                  <a:pt x="290" y="1776"/>
                </a:cubicBezTo>
                <a:close/>
                <a:moveTo>
                  <a:pt x="382" y="2144"/>
                </a:moveTo>
                <a:cubicBezTo>
                  <a:pt x="367" y="2141"/>
                  <a:pt x="348" y="2147"/>
                  <a:pt x="334" y="2158"/>
                </a:cubicBezTo>
                <a:cubicBezTo>
                  <a:pt x="406" y="2158"/>
                  <a:pt x="406" y="2158"/>
                  <a:pt x="406" y="2158"/>
                </a:cubicBezTo>
                <a:cubicBezTo>
                  <a:pt x="400" y="2150"/>
                  <a:pt x="392" y="2145"/>
                  <a:pt x="382" y="2144"/>
                </a:cubicBezTo>
                <a:close/>
                <a:moveTo>
                  <a:pt x="266" y="1470"/>
                </a:moveTo>
                <a:cubicBezTo>
                  <a:pt x="284" y="1453"/>
                  <a:pt x="282" y="1435"/>
                  <a:pt x="269" y="1418"/>
                </a:cubicBezTo>
                <a:cubicBezTo>
                  <a:pt x="252" y="1395"/>
                  <a:pt x="223" y="1402"/>
                  <a:pt x="192" y="1437"/>
                </a:cubicBezTo>
                <a:cubicBezTo>
                  <a:pt x="226" y="1481"/>
                  <a:pt x="245" y="1489"/>
                  <a:pt x="266" y="1470"/>
                </a:cubicBezTo>
                <a:close/>
                <a:moveTo>
                  <a:pt x="116" y="1644"/>
                </a:moveTo>
                <a:cubicBezTo>
                  <a:pt x="141" y="1676"/>
                  <a:pt x="167" y="1685"/>
                  <a:pt x="179" y="1664"/>
                </a:cubicBezTo>
                <a:cubicBezTo>
                  <a:pt x="185" y="1653"/>
                  <a:pt x="183" y="1630"/>
                  <a:pt x="175" y="1619"/>
                </a:cubicBezTo>
                <a:cubicBezTo>
                  <a:pt x="163" y="1602"/>
                  <a:pt x="142" y="1611"/>
                  <a:pt x="116" y="1644"/>
                </a:cubicBezTo>
                <a:close/>
                <a:moveTo>
                  <a:pt x="217" y="1964"/>
                </a:moveTo>
                <a:cubicBezTo>
                  <a:pt x="211" y="2013"/>
                  <a:pt x="217" y="2032"/>
                  <a:pt x="245" y="2043"/>
                </a:cubicBezTo>
                <a:cubicBezTo>
                  <a:pt x="263" y="2051"/>
                  <a:pt x="279" y="2048"/>
                  <a:pt x="292" y="2032"/>
                </a:cubicBezTo>
                <a:cubicBezTo>
                  <a:pt x="306" y="2014"/>
                  <a:pt x="312" y="1995"/>
                  <a:pt x="296" y="1975"/>
                </a:cubicBezTo>
                <a:cubicBezTo>
                  <a:pt x="275" y="1949"/>
                  <a:pt x="249" y="1943"/>
                  <a:pt x="217" y="1964"/>
                </a:cubicBezTo>
                <a:close/>
                <a:moveTo>
                  <a:pt x="676" y="1519"/>
                </a:moveTo>
                <a:cubicBezTo>
                  <a:pt x="650" y="1523"/>
                  <a:pt x="624" y="1525"/>
                  <a:pt x="593" y="1528"/>
                </a:cubicBezTo>
                <a:cubicBezTo>
                  <a:pt x="594" y="1551"/>
                  <a:pt x="594" y="1563"/>
                  <a:pt x="594" y="1574"/>
                </a:cubicBezTo>
                <a:cubicBezTo>
                  <a:pt x="593" y="1603"/>
                  <a:pt x="609" y="1626"/>
                  <a:pt x="633" y="1632"/>
                </a:cubicBezTo>
                <a:cubicBezTo>
                  <a:pt x="655" y="1637"/>
                  <a:pt x="683" y="1631"/>
                  <a:pt x="705" y="1622"/>
                </a:cubicBezTo>
                <a:cubicBezTo>
                  <a:pt x="725" y="1615"/>
                  <a:pt x="734" y="1572"/>
                  <a:pt x="726" y="1549"/>
                </a:cubicBezTo>
                <a:cubicBezTo>
                  <a:pt x="718" y="1525"/>
                  <a:pt x="701" y="1516"/>
                  <a:pt x="676" y="1519"/>
                </a:cubicBezTo>
                <a:close/>
                <a:moveTo>
                  <a:pt x="652" y="1752"/>
                </a:moveTo>
                <a:cubicBezTo>
                  <a:pt x="629" y="1750"/>
                  <a:pt x="605" y="1774"/>
                  <a:pt x="600" y="1805"/>
                </a:cubicBezTo>
                <a:cubicBezTo>
                  <a:pt x="596" y="1833"/>
                  <a:pt x="613" y="1856"/>
                  <a:pt x="640" y="1858"/>
                </a:cubicBezTo>
                <a:cubicBezTo>
                  <a:pt x="673" y="1860"/>
                  <a:pt x="700" y="1840"/>
                  <a:pt x="703" y="1812"/>
                </a:cubicBezTo>
                <a:cubicBezTo>
                  <a:pt x="706" y="1783"/>
                  <a:pt x="682" y="1756"/>
                  <a:pt x="652" y="1752"/>
                </a:cubicBezTo>
                <a:close/>
                <a:moveTo>
                  <a:pt x="67" y="2011"/>
                </a:moveTo>
                <a:cubicBezTo>
                  <a:pt x="47" y="2022"/>
                  <a:pt x="30" y="2064"/>
                  <a:pt x="43" y="2088"/>
                </a:cubicBezTo>
                <a:cubicBezTo>
                  <a:pt x="50" y="2103"/>
                  <a:pt x="69" y="2118"/>
                  <a:pt x="85" y="2121"/>
                </a:cubicBezTo>
                <a:cubicBezTo>
                  <a:pt x="112" y="2126"/>
                  <a:pt x="132" y="2095"/>
                  <a:pt x="143" y="2037"/>
                </a:cubicBezTo>
                <a:cubicBezTo>
                  <a:pt x="107" y="2000"/>
                  <a:pt x="93" y="1995"/>
                  <a:pt x="67" y="2011"/>
                </a:cubicBezTo>
                <a:close/>
                <a:moveTo>
                  <a:pt x="516" y="1752"/>
                </a:moveTo>
                <a:cubicBezTo>
                  <a:pt x="485" y="1703"/>
                  <a:pt x="483" y="1702"/>
                  <a:pt x="434" y="1724"/>
                </a:cubicBezTo>
                <a:cubicBezTo>
                  <a:pt x="433" y="1753"/>
                  <a:pt x="440" y="1778"/>
                  <a:pt x="472" y="1785"/>
                </a:cubicBezTo>
                <a:cubicBezTo>
                  <a:pt x="497" y="1791"/>
                  <a:pt x="512" y="1777"/>
                  <a:pt x="516" y="1752"/>
                </a:cubicBezTo>
                <a:close/>
                <a:moveTo>
                  <a:pt x="499" y="2026"/>
                </a:moveTo>
                <a:cubicBezTo>
                  <a:pt x="505" y="2050"/>
                  <a:pt x="532" y="2067"/>
                  <a:pt x="558" y="2063"/>
                </a:cubicBezTo>
                <a:cubicBezTo>
                  <a:pt x="593" y="2059"/>
                  <a:pt x="604" y="2043"/>
                  <a:pt x="607" y="1991"/>
                </a:cubicBezTo>
                <a:cubicBezTo>
                  <a:pt x="595" y="1977"/>
                  <a:pt x="582" y="1963"/>
                  <a:pt x="568" y="1946"/>
                </a:cubicBezTo>
                <a:cubicBezTo>
                  <a:pt x="513" y="1968"/>
                  <a:pt x="492" y="1994"/>
                  <a:pt x="499" y="2026"/>
                </a:cubicBezTo>
                <a:close/>
              </a:path>
            </a:pathLst>
          </a:custGeom>
          <a:solidFill>
            <a:schemeClr val="accent1">
              <a:lumMod val="75000"/>
            </a:schemeClr>
          </a:solidFill>
          <a:ln>
            <a:noFill/>
          </a:ln>
        </p:spPr>
      </p:sp>
      <p:grpSp>
        <p:nvGrpSpPr>
          <p:cNvPr id="13" name="Group 12"/>
          <p:cNvGrpSpPr/>
          <p:nvPr/>
        </p:nvGrpSpPr>
        <p:grpSpPr>
          <a:xfrm>
            <a:off x="1838325" y="1262063"/>
            <a:ext cx="5486400" cy="4333875"/>
            <a:chOff x="1838325" y="1262063"/>
            <a:chExt cx="5486400" cy="4333875"/>
          </a:xfrm>
        </p:grpSpPr>
        <p:sp>
          <p:nvSpPr>
            <p:cNvPr id="12" name="Freeform 9"/>
            <p:cNvSpPr/>
            <p:nvPr/>
          </p:nvSpPr>
          <p:spPr bwMode="auto">
            <a:xfrm>
              <a:off x="1838325" y="1262063"/>
              <a:ext cx="5486400" cy="4333875"/>
            </a:xfrm>
            <a:custGeom>
              <a:avLst/>
              <a:gdLst/>
              <a:ahLst/>
              <a:cxnLst/>
              <a:rect l="0" t="0" r="r" b="b"/>
              <a:pathLst>
                <a:path w="1728" h="1364">
                  <a:moveTo>
                    <a:pt x="1628" y="0"/>
                  </a:moveTo>
                  <a:cubicBezTo>
                    <a:pt x="100" y="0"/>
                    <a:pt x="100" y="0"/>
                    <a:pt x="100" y="0"/>
                  </a:cubicBezTo>
                  <a:cubicBezTo>
                    <a:pt x="100" y="0"/>
                    <a:pt x="100" y="0"/>
                    <a:pt x="100" y="0"/>
                  </a:cubicBezTo>
                  <a:cubicBezTo>
                    <a:pt x="45" y="0"/>
                    <a:pt x="0" y="45"/>
                    <a:pt x="0" y="100"/>
                  </a:cubicBezTo>
                  <a:cubicBezTo>
                    <a:pt x="0" y="1264"/>
                    <a:pt x="0" y="1264"/>
                    <a:pt x="0" y="1264"/>
                  </a:cubicBezTo>
                  <a:cubicBezTo>
                    <a:pt x="0" y="1319"/>
                    <a:pt x="45" y="1364"/>
                    <a:pt x="100" y="1364"/>
                  </a:cubicBezTo>
                  <a:cubicBezTo>
                    <a:pt x="100" y="1364"/>
                    <a:pt x="100" y="1364"/>
                    <a:pt x="100" y="1364"/>
                  </a:cubicBezTo>
                  <a:cubicBezTo>
                    <a:pt x="1628" y="1364"/>
                    <a:pt x="1628" y="1364"/>
                    <a:pt x="1628" y="1364"/>
                  </a:cubicBezTo>
                  <a:cubicBezTo>
                    <a:pt x="1683" y="1364"/>
                    <a:pt x="1728" y="1319"/>
                    <a:pt x="1728" y="1264"/>
                  </a:cubicBezTo>
                  <a:cubicBezTo>
                    <a:pt x="1728" y="100"/>
                    <a:pt x="1728" y="100"/>
                    <a:pt x="1728" y="100"/>
                  </a:cubicBezTo>
                  <a:cubicBezTo>
                    <a:pt x="1728" y="45"/>
                    <a:pt x="1683" y="0"/>
                    <a:pt x="1628" y="0"/>
                  </a:cubicBezTo>
                  <a:close/>
                </a:path>
              </a:pathLst>
            </a:custGeom>
            <a:solidFill>
              <a:schemeClr val="bg2"/>
            </a:solidFill>
            <a:ln>
              <a:noFill/>
            </a:ln>
          </p:spPr>
        </p:sp>
        <p:cxnSp>
          <p:nvCxnSpPr>
            <p:cNvPr id="185" name="Straight Connector 184"/>
            <p:cNvCxnSpPr/>
            <p:nvPr/>
          </p:nvCxnSpPr>
          <p:spPr>
            <a:xfrm>
              <a:off x="4057650" y="3862794"/>
              <a:ext cx="10287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9" name="Freeform 5"/>
            <p:cNvSpPr>
              <a:spLocks noEditPoints="1"/>
            </p:cNvSpPr>
            <p:nvPr/>
          </p:nvSpPr>
          <p:spPr bwMode="auto">
            <a:xfrm>
              <a:off x="2030413" y="1454150"/>
              <a:ext cx="5102225" cy="3949700"/>
            </a:xfrm>
            <a:custGeom>
              <a:avLst/>
              <a:gdLst/>
              <a:ahLst/>
              <a:cxnLst/>
              <a:rect l="0" t="0" r="r" b="b"/>
              <a:pathLst>
                <a:path w="1608" h="1244">
                  <a:moveTo>
                    <a:pt x="1568" y="0"/>
                  </a:moveTo>
                  <a:cubicBezTo>
                    <a:pt x="40" y="0"/>
                    <a:pt x="40" y="0"/>
                    <a:pt x="40" y="0"/>
                  </a:cubicBezTo>
                  <a:cubicBezTo>
                    <a:pt x="19" y="0"/>
                    <a:pt x="0" y="18"/>
                    <a:pt x="0" y="40"/>
                  </a:cubicBezTo>
                  <a:cubicBezTo>
                    <a:pt x="0" y="1204"/>
                    <a:pt x="0" y="1204"/>
                    <a:pt x="0" y="1204"/>
                  </a:cubicBezTo>
                  <a:cubicBezTo>
                    <a:pt x="0" y="1225"/>
                    <a:pt x="19" y="1244"/>
                    <a:pt x="40" y="1244"/>
                  </a:cubicBezTo>
                  <a:cubicBezTo>
                    <a:pt x="1568" y="1244"/>
                    <a:pt x="1568" y="1244"/>
                    <a:pt x="1568" y="1244"/>
                  </a:cubicBezTo>
                  <a:cubicBezTo>
                    <a:pt x="1590" y="1244"/>
                    <a:pt x="1608" y="1225"/>
                    <a:pt x="1608" y="1204"/>
                  </a:cubicBezTo>
                  <a:cubicBezTo>
                    <a:pt x="1608" y="40"/>
                    <a:pt x="1608" y="40"/>
                    <a:pt x="1608" y="40"/>
                  </a:cubicBezTo>
                  <a:cubicBezTo>
                    <a:pt x="1608" y="18"/>
                    <a:pt x="1590" y="0"/>
                    <a:pt x="1568" y="0"/>
                  </a:cubicBezTo>
                  <a:close/>
                  <a:moveTo>
                    <a:pt x="1594" y="1204"/>
                  </a:moveTo>
                  <a:cubicBezTo>
                    <a:pt x="1594" y="1218"/>
                    <a:pt x="1583" y="1230"/>
                    <a:pt x="1568" y="1230"/>
                  </a:cubicBezTo>
                  <a:cubicBezTo>
                    <a:pt x="40" y="1230"/>
                    <a:pt x="40" y="1230"/>
                    <a:pt x="40" y="1230"/>
                  </a:cubicBezTo>
                  <a:cubicBezTo>
                    <a:pt x="26" y="1230"/>
                    <a:pt x="14" y="1218"/>
                    <a:pt x="14" y="1204"/>
                  </a:cubicBezTo>
                  <a:cubicBezTo>
                    <a:pt x="14" y="40"/>
                    <a:pt x="14" y="40"/>
                    <a:pt x="14" y="40"/>
                  </a:cubicBezTo>
                  <a:cubicBezTo>
                    <a:pt x="14" y="26"/>
                    <a:pt x="26" y="14"/>
                    <a:pt x="40" y="14"/>
                  </a:cubicBezTo>
                  <a:cubicBezTo>
                    <a:pt x="1568" y="14"/>
                    <a:pt x="1568" y="14"/>
                    <a:pt x="1568" y="14"/>
                  </a:cubicBezTo>
                  <a:cubicBezTo>
                    <a:pt x="1583" y="14"/>
                    <a:pt x="1594" y="26"/>
                    <a:pt x="1594" y="40"/>
                  </a:cubicBezTo>
                  <a:lnTo>
                    <a:pt x="1594" y="1204"/>
                  </a:lnTo>
                  <a:close/>
                </a:path>
              </a:pathLst>
            </a:custGeom>
            <a:solidFill>
              <a:schemeClr val="accent1"/>
            </a:solidFill>
            <a:ln>
              <a:noFill/>
            </a:ln>
          </p:spPr>
        </p:sp>
      </p:grpSp>
      <p:cxnSp>
        <p:nvCxnSpPr>
          <p:cNvPr id="14" name="Straight Connector 13"/>
          <p:cNvCxnSpPr/>
          <p:nvPr/>
        </p:nvCxnSpPr>
        <p:spPr>
          <a:xfrm>
            <a:off x="4057650" y="3862794"/>
            <a:ext cx="1028700" cy="0"/>
          </a:xfrm>
          <a:prstGeom prst="line">
            <a:avLst/>
          </a:prstGeom>
          <a:ln w="38100">
            <a:solidFill>
              <a:schemeClr val="accent1"/>
            </a:solidFill>
          </a:ln>
        </p:spPr>
        <p:style>
          <a:lnRef idx="1">
            <a:schemeClr val="accent1"/>
          </a:lnRef>
          <a:fillRef idx="0">
            <a:schemeClr val="accent1"/>
          </a:fillRef>
          <a:effectRef idx="0">
            <a:schemeClr val="accent1"/>
          </a:effectRef>
          <a:fontRef idx="minor">
            <a:schemeClr val="tx1"/>
          </a:fontRef>
        </p:style>
      </p:cxnSp>
      <p:sp>
        <p:nvSpPr>
          <p:cNvPr id="4" name="Date Placeholder 3"/>
          <p:cNvSpPr>
            <a:spLocks noGrp="1"/>
          </p:cNvSpPr>
          <p:nvPr>
            <p:ph type="dt" sz="half" idx="10"/>
          </p:nvPr>
        </p:nvSpPr>
        <p:spPr>
          <a:xfrm>
            <a:off x="6738557" y="6296731"/>
            <a:ext cx="2057400" cy="365125"/>
          </a:xfrm>
        </p:spPr>
        <p:txBody>
          <a:bodyPr/>
          <a:lstStyle>
            <a:lvl1pPr>
              <a:defRPr>
                <a:solidFill>
                  <a:schemeClr val="bg2"/>
                </a:solidFill>
              </a:defRPr>
            </a:lvl1pPr>
          </a:lstStyle>
          <a:p>
            <a:fld id="{4C5FEC63-F6C7-40B8-80E0-C1F2C29527A7}" type="datetimeFigureOut">
              <a:rPr lang="en-GB" smtClean="0"/>
              <a:pPr/>
              <a:t>30/11/2021</a:t>
            </a:fld>
            <a:endParaRPr lang="en-GB"/>
          </a:p>
        </p:txBody>
      </p:sp>
      <p:sp>
        <p:nvSpPr>
          <p:cNvPr id="5" name="Footer Placeholder 4"/>
          <p:cNvSpPr>
            <a:spLocks noGrp="1"/>
          </p:cNvSpPr>
          <p:nvPr>
            <p:ph type="ftr" sz="quarter" idx="11"/>
          </p:nvPr>
        </p:nvSpPr>
        <p:spPr>
          <a:xfrm>
            <a:off x="3030683" y="6296731"/>
            <a:ext cx="3086100" cy="365125"/>
          </a:xfrm>
        </p:spPr>
        <p:txBody>
          <a:bodyPr/>
          <a:lstStyle>
            <a:lvl1pPr algn="ctr">
              <a:defRPr>
                <a:solidFill>
                  <a:schemeClr val="bg2"/>
                </a:solidFill>
              </a:defRPr>
            </a:lvl1pPr>
          </a:lstStyle>
          <a:p>
            <a:endParaRPr lang="en-GB"/>
          </a:p>
        </p:txBody>
      </p:sp>
      <p:sp>
        <p:nvSpPr>
          <p:cNvPr id="6" name="Slide Number Placeholder 5"/>
          <p:cNvSpPr>
            <a:spLocks noGrp="1"/>
          </p:cNvSpPr>
          <p:nvPr>
            <p:ph type="sldNum" sz="quarter" idx="12"/>
          </p:nvPr>
        </p:nvSpPr>
        <p:spPr>
          <a:xfrm>
            <a:off x="348057" y="6296731"/>
            <a:ext cx="2086157" cy="365125"/>
          </a:xfrm>
        </p:spPr>
        <p:txBody>
          <a:bodyPr anchor="ctr"/>
          <a:lstStyle>
            <a:lvl1pPr algn="l">
              <a:defRPr sz="900">
                <a:solidFill>
                  <a:schemeClr val="bg2"/>
                </a:solidFill>
              </a:defRPr>
            </a:lvl1pPr>
          </a:lstStyle>
          <a:p>
            <a:fld id="{44020CF8-E672-4553-9767-0A16CD2463EB}" type="slidenum">
              <a:rPr lang="en-GB" smtClean="0"/>
              <a:pPr/>
              <a:t>‹#›</a:t>
            </a:fld>
            <a:endParaRPr lang="en-GB"/>
          </a:p>
        </p:txBody>
      </p:sp>
      <p:sp>
        <p:nvSpPr>
          <p:cNvPr id="2" name="Title 1"/>
          <p:cNvSpPr>
            <a:spLocks noGrp="1"/>
          </p:cNvSpPr>
          <p:nvPr>
            <p:ph type="title"/>
          </p:nvPr>
        </p:nvSpPr>
        <p:spPr>
          <a:xfrm>
            <a:off x="2371726" y="1830580"/>
            <a:ext cx="4394793" cy="1841715"/>
          </a:xfrm>
        </p:spPr>
        <p:txBody>
          <a:bodyPr anchor="t">
            <a:normAutofit/>
          </a:bodyPr>
          <a:lstStyle>
            <a:lvl1pPr algn="ctr">
              <a:lnSpc>
                <a:spcPct val="105000"/>
              </a:lnSpc>
              <a:defRPr sz="3300" baseline="0">
                <a:solidFill>
                  <a:schemeClr val="tx2">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2860938" y="4176132"/>
            <a:ext cx="3424856" cy="1038807"/>
          </a:xfrm>
        </p:spPr>
        <p:txBody>
          <a:bodyPr>
            <a:normAutofit/>
          </a:bodyPr>
          <a:lstStyle>
            <a:lvl1pPr marL="0" indent="0" algn="ctr">
              <a:lnSpc>
                <a:spcPct val="130000"/>
              </a:lnSpc>
              <a:spcBef>
                <a:spcPts val="0"/>
              </a:spcBef>
              <a:buNone/>
              <a:defRPr sz="1800" baseline="0">
                <a:solidFill>
                  <a:schemeClr val="tx2">
                    <a:lumMod val="75000"/>
                    <a:lumOff val="2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78059259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2200276" y="2438400"/>
            <a:ext cx="3127248"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0955" y="2438400"/>
            <a:ext cx="3127248" cy="365760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C5FEC63-F6C7-40B8-80E0-C1F2C29527A7}" type="datetimeFigureOut">
              <a:rPr lang="en-GB" smtClean="0"/>
              <a:pPr/>
              <a:t>30/11/2021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4020CF8-E672-4553-9767-0A16CD2463EB}" type="slidenum">
              <a:rPr lang="en-GB" smtClean="0"/>
              <a:pPr/>
              <a:t>‹#›</a:t>
            </a:fld>
            <a:endParaRPr lang="en-GB"/>
          </a:p>
        </p:txBody>
      </p:sp>
    </p:spTree>
    <p:extLst>
      <p:ext uri="{BB962C8B-B14F-4D97-AF65-F5344CB8AC3E}">
        <p14:creationId xmlns:p14="http://schemas.microsoft.com/office/powerpoint/2010/main" val="834521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104338" y="566928"/>
            <a:ext cx="6673866" cy="1563624"/>
          </a:xfrm>
        </p:spPr>
        <p:txBody>
          <a:bodyPr/>
          <a:lstStyle/>
          <a:p>
            <a:r>
              <a:rPr lang="en-US"/>
              <a:t>Click to edit Master title style</a:t>
            </a:r>
            <a:endParaRPr lang="en-US" dirty="0"/>
          </a:p>
        </p:txBody>
      </p:sp>
      <p:sp>
        <p:nvSpPr>
          <p:cNvPr id="3" name="Text Placeholder 2"/>
          <p:cNvSpPr>
            <a:spLocks noGrp="1"/>
          </p:cNvSpPr>
          <p:nvPr>
            <p:ph type="body" idx="1"/>
          </p:nvPr>
        </p:nvSpPr>
        <p:spPr>
          <a:xfrm>
            <a:off x="2200276" y="2456408"/>
            <a:ext cx="3136392" cy="823912"/>
          </a:xfrm>
        </p:spPr>
        <p:txBody>
          <a:bodyPr anchor="b">
            <a:normAutofit/>
          </a:bodyPr>
          <a:lstStyle>
            <a:lvl1pPr marL="0" indent="0">
              <a:lnSpc>
                <a:spcPct val="99000"/>
              </a:lnSpc>
              <a:buNone/>
              <a:defRPr sz="2100" b="0" baseline="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2200276" y="3316640"/>
            <a:ext cx="3136392"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41811" y="2456408"/>
            <a:ext cx="3136392" cy="823912"/>
          </a:xfrm>
        </p:spPr>
        <p:txBody>
          <a:bodyPr anchor="b">
            <a:normAutofit/>
          </a:bodyPr>
          <a:lstStyle>
            <a:lvl1pPr marL="0" indent="0">
              <a:lnSpc>
                <a:spcPct val="99000"/>
              </a:lnSpc>
              <a:buNone/>
              <a:defRPr sz="2100" b="0" baseline="0">
                <a:solidFill>
                  <a:schemeClr val="accent2"/>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5641811" y="3316640"/>
            <a:ext cx="3136392" cy="27793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C5FEC63-F6C7-40B8-80E0-C1F2C29527A7}" type="datetimeFigureOut">
              <a:rPr lang="en-GB" smtClean="0"/>
              <a:pPr/>
              <a:t>30/11/2021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4020CF8-E672-4553-9767-0A16CD2463EB}" type="slidenum">
              <a:rPr lang="en-GB" smtClean="0"/>
              <a:pPr/>
              <a:t>‹#›</a:t>
            </a:fld>
            <a:endParaRPr lang="en-GB"/>
          </a:p>
        </p:txBody>
      </p:sp>
    </p:spTree>
    <p:extLst>
      <p:ext uri="{BB962C8B-B14F-4D97-AF65-F5344CB8AC3E}">
        <p14:creationId xmlns:p14="http://schemas.microsoft.com/office/powerpoint/2010/main" val="2949641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C5FEC63-F6C7-40B8-80E0-C1F2C29527A7}" type="datetimeFigureOut">
              <a:rPr lang="en-GB" smtClean="0"/>
              <a:pPr/>
              <a:t>30/11/2021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4020CF8-E672-4553-9767-0A16CD2463EB}" type="slidenum">
              <a:rPr lang="en-GB" smtClean="0"/>
              <a:pPr/>
              <a:t>‹#›</a:t>
            </a:fld>
            <a:endParaRPr lang="en-GB"/>
          </a:p>
        </p:txBody>
      </p:sp>
    </p:spTree>
    <p:extLst>
      <p:ext uri="{BB962C8B-B14F-4D97-AF65-F5344CB8AC3E}">
        <p14:creationId xmlns:p14="http://schemas.microsoft.com/office/powerpoint/2010/main" val="11087933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bg>
      <p:bgPr>
        <a:solidFill>
          <a:schemeClr val="bg2"/>
        </a:solidFill>
        <a:effectLst/>
      </p:bgPr>
    </p:bg>
    <p:spTree>
      <p:nvGrpSpPr>
        <p:cNvPr id="1" name=""/>
        <p:cNvGrpSpPr/>
        <p:nvPr/>
      </p:nvGrpSpPr>
      <p:grpSpPr>
        <a:xfrm>
          <a:off x="0" y="0"/>
          <a:ext cx="0" cy="0"/>
          <a:chOff x="0" y="0"/>
          <a:chExt cx="0" cy="0"/>
        </a:xfrm>
      </p:grpSpPr>
      <p:sp>
        <p:nvSpPr>
          <p:cNvPr id="8" name="Freeform 5"/>
          <p:cNvSpPr>
            <a:spLocks noEditPoints="1"/>
          </p:cNvSpPr>
          <p:nvPr/>
        </p:nvSpPr>
        <p:spPr bwMode="auto">
          <a:xfrm>
            <a:off x="0" y="1"/>
            <a:ext cx="8690740" cy="6858000"/>
          </a:xfrm>
          <a:custGeom>
            <a:avLst/>
            <a:gdLst/>
            <a:ahLst/>
            <a:cxnLst/>
            <a:rect l="0" t="0" r="r" b="b"/>
            <a:pathLst>
              <a:path w="2735" h="2158">
                <a:moveTo>
                  <a:pt x="708" y="118"/>
                </a:moveTo>
                <a:cubicBezTo>
                  <a:pt x="721" y="115"/>
                  <a:pt x="726" y="104"/>
                  <a:pt x="721" y="91"/>
                </a:cubicBezTo>
                <a:cubicBezTo>
                  <a:pt x="717" y="79"/>
                  <a:pt x="707" y="73"/>
                  <a:pt x="697" y="79"/>
                </a:cubicBezTo>
                <a:cubicBezTo>
                  <a:pt x="689" y="84"/>
                  <a:pt x="685" y="94"/>
                  <a:pt x="676" y="107"/>
                </a:cubicBezTo>
                <a:cubicBezTo>
                  <a:pt x="691" y="113"/>
                  <a:pt x="701" y="120"/>
                  <a:pt x="708" y="118"/>
                </a:cubicBezTo>
                <a:close/>
                <a:moveTo>
                  <a:pt x="659" y="47"/>
                </a:moveTo>
                <a:cubicBezTo>
                  <a:pt x="678" y="48"/>
                  <a:pt x="678" y="30"/>
                  <a:pt x="680" y="12"/>
                </a:cubicBezTo>
                <a:cubicBezTo>
                  <a:pt x="675" y="8"/>
                  <a:pt x="670" y="4"/>
                  <a:pt x="666" y="0"/>
                </a:cubicBezTo>
                <a:cubicBezTo>
                  <a:pt x="636" y="0"/>
                  <a:pt x="636" y="0"/>
                  <a:pt x="636" y="0"/>
                </a:cubicBezTo>
                <a:cubicBezTo>
                  <a:pt x="636" y="0"/>
                  <a:pt x="636" y="0"/>
                  <a:pt x="636" y="0"/>
                </a:cubicBezTo>
                <a:cubicBezTo>
                  <a:pt x="630" y="5"/>
                  <a:pt x="627" y="21"/>
                  <a:pt x="630" y="27"/>
                </a:cubicBezTo>
                <a:cubicBezTo>
                  <a:pt x="636" y="36"/>
                  <a:pt x="649" y="47"/>
                  <a:pt x="659" y="47"/>
                </a:cubicBezTo>
                <a:close/>
                <a:moveTo>
                  <a:pt x="584" y="210"/>
                </a:moveTo>
                <a:cubicBezTo>
                  <a:pt x="569" y="215"/>
                  <a:pt x="557" y="237"/>
                  <a:pt x="563" y="251"/>
                </a:cubicBezTo>
                <a:cubicBezTo>
                  <a:pt x="568" y="267"/>
                  <a:pt x="595" y="277"/>
                  <a:pt x="613" y="271"/>
                </a:cubicBezTo>
                <a:cubicBezTo>
                  <a:pt x="629" y="265"/>
                  <a:pt x="632" y="253"/>
                  <a:pt x="623" y="231"/>
                </a:cubicBezTo>
                <a:cubicBezTo>
                  <a:pt x="615" y="211"/>
                  <a:pt x="601" y="203"/>
                  <a:pt x="584" y="210"/>
                </a:cubicBezTo>
                <a:close/>
                <a:moveTo>
                  <a:pt x="603" y="153"/>
                </a:moveTo>
                <a:cubicBezTo>
                  <a:pt x="620" y="134"/>
                  <a:pt x="617" y="115"/>
                  <a:pt x="603" y="97"/>
                </a:cubicBezTo>
                <a:cubicBezTo>
                  <a:pt x="565" y="100"/>
                  <a:pt x="555" y="107"/>
                  <a:pt x="557" y="126"/>
                </a:cubicBezTo>
                <a:cubicBezTo>
                  <a:pt x="559" y="147"/>
                  <a:pt x="572" y="155"/>
                  <a:pt x="603" y="153"/>
                </a:cubicBezTo>
                <a:close/>
                <a:moveTo>
                  <a:pt x="650" y="587"/>
                </a:moveTo>
                <a:cubicBezTo>
                  <a:pt x="663" y="606"/>
                  <a:pt x="676" y="608"/>
                  <a:pt x="708" y="594"/>
                </a:cubicBezTo>
                <a:cubicBezTo>
                  <a:pt x="713" y="582"/>
                  <a:pt x="718" y="570"/>
                  <a:pt x="723" y="557"/>
                </a:cubicBezTo>
                <a:cubicBezTo>
                  <a:pt x="693" y="530"/>
                  <a:pt x="671" y="526"/>
                  <a:pt x="654" y="540"/>
                </a:cubicBezTo>
                <a:cubicBezTo>
                  <a:pt x="642" y="550"/>
                  <a:pt x="640" y="572"/>
                  <a:pt x="650" y="587"/>
                </a:cubicBezTo>
                <a:close/>
                <a:moveTo>
                  <a:pt x="623" y="402"/>
                </a:moveTo>
                <a:cubicBezTo>
                  <a:pt x="632" y="381"/>
                  <a:pt x="628" y="364"/>
                  <a:pt x="606" y="351"/>
                </a:cubicBezTo>
                <a:cubicBezTo>
                  <a:pt x="574" y="362"/>
                  <a:pt x="565" y="372"/>
                  <a:pt x="567" y="392"/>
                </a:cubicBezTo>
                <a:cubicBezTo>
                  <a:pt x="568" y="405"/>
                  <a:pt x="574" y="414"/>
                  <a:pt x="587" y="417"/>
                </a:cubicBezTo>
                <a:cubicBezTo>
                  <a:pt x="603" y="420"/>
                  <a:pt x="616" y="417"/>
                  <a:pt x="623" y="402"/>
                </a:cubicBezTo>
                <a:close/>
                <a:moveTo>
                  <a:pt x="696" y="211"/>
                </a:moveTo>
                <a:cubicBezTo>
                  <a:pt x="707" y="192"/>
                  <a:pt x="694" y="180"/>
                  <a:pt x="677" y="167"/>
                </a:cubicBezTo>
                <a:cubicBezTo>
                  <a:pt x="667" y="173"/>
                  <a:pt x="657" y="180"/>
                  <a:pt x="649" y="185"/>
                </a:cubicBezTo>
                <a:cubicBezTo>
                  <a:pt x="652" y="206"/>
                  <a:pt x="655" y="223"/>
                  <a:pt x="675" y="223"/>
                </a:cubicBezTo>
                <a:cubicBezTo>
                  <a:pt x="682" y="223"/>
                  <a:pt x="693" y="217"/>
                  <a:pt x="696" y="211"/>
                </a:cubicBezTo>
                <a:close/>
                <a:moveTo>
                  <a:pt x="454" y="836"/>
                </a:moveTo>
                <a:cubicBezTo>
                  <a:pt x="467" y="873"/>
                  <a:pt x="483" y="902"/>
                  <a:pt x="526" y="896"/>
                </a:cubicBezTo>
                <a:cubicBezTo>
                  <a:pt x="554" y="892"/>
                  <a:pt x="575" y="868"/>
                  <a:pt x="573" y="840"/>
                </a:cubicBezTo>
                <a:cubicBezTo>
                  <a:pt x="571" y="812"/>
                  <a:pt x="564" y="786"/>
                  <a:pt x="534" y="776"/>
                </a:cubicBezTo>
                <a:cubicBezTo>
                  <a:pt x="504" y="765"/>
                  <a:pt x="487" y="779"/>
                  <a:pt x="454" y="836"/>
                </a:cubicBezTo>
                <a:close/>
                <a:moveTo>
                  <a:pt x="701" y="296"/>
                </a:moveTo>
                <a:cubicBezTo>
                  <a:pt x="698" y="307"/>
                  <a:pt x="695" y="318"/>
                  <a:pt x="693" y="327"/>
                </a:cubicBezTo>
                <a:cubicBezTo>
                  <a:pt x="707" y="349"/>
                  <a:pt x="724" y="349"/>
                  <a:pt x="741" y="337"/>
                </a:cubicBezTo>
                <a:cubicBezTo>
                  <a:pt x="753" y="329"/>
                  <a:pt x="750" y="317"/>
                  <a:pt x="744" y="306"/>
                </a:cubicBezTo>
                <a:cubicBezTo>
                  <a:pt x="734" y="285"/>
                  <a:pt x="719" y="287"/>
                  <a:pt x="701" y="296"/>
                </a:cubicBezTo>
                <a:close/>
                <a:moveTo>
                  <a:pt x="675" y="446"/>
                </a:moveTo>
                <a:cubicBezTo>
                  <a:pt x="679" y="463"/>
                  <a:pt x="691" y="469"/>
                  <a:pt x="707" y="468"/>
                </a:cubicBezTo>
                <a:cubicBezTo>
                  <a:pt x="727" y="466"/>
                  <a:pt x="739" y="447"/>
                  <a:pt x="741" y="417"/>
                </a:cubicBezTo>
                <a:cubicBezTo>
                  <a:pt x="729" y="411"/>
                  <a:pt x="717" y="404"/>
                  <a:pt x="706" y="398"/>
                </a:cubicBezTo>
                <a:cubicBezTo>
                  <a:pt x="677" y="413"/>
                  <a:pt x="670" y="424"/>
                  <a:pt x="675" y="446"/>
                </a:cubicBezTo>
                <a:close/>
                <a:moveTo>
                  <a:pt x="331" y="200"/>
                </a:moveTo>
                <a:cubicBezTo>
                  <a:pt x="309" y="209"/>
                  <a:pt x="301" y="225"/>
                  <a:pt x="309" y="242"/>
                </a:cubicBezTo>
                <a:cubicBezTo>
                  <a:pt x="317" y="260"/>
                  <a:pt x="339" y="270"/>
                  <a:pt x="354" y="264"/>
                </a:cubicBezTo>
                <a:cubicBezTo>
                  <a:pt x="372" y="256"/>
                  <a:pt x="381" y="233"/>
                  <a:pt x="374" y="214"/>
                </a:cubicBezTo>
                <a:cubicBezTo>
                  <a:pt x="367" y="198"/>
                  <a:pt x="350" y="192"/>
                  <a:pt x="331" y="200"/>
                </a:cubicBezTo>
                <a:close/>
                <a:moveTo>
                  <a:pt x="568" y="1184"/>
                </a:moveTo>
                <a:cubicBezTo>
                  <a:pt x="590" y="1202"/>
                  <a:pt x="612" y="1204"/>
                  <a:pt x="634" y="1187"/>
                </a:cubicBezTo>
                <a:cubicBezTo>
                  <a:pt x="664" y="1164"/>
                  <a:pt x="666" y="1134"/>
                  <a:pt x="640" y="1085"/>
                </a:cubicBezTo>
                <a:cubicBezTo>
                  <a:pt x="620" y="1085"/>
                  <a:pt x="599" y="1085"/>
                  <a:pt x="575" y="1085"/>
                </a:cubicBezTo>
                <a:cubicBezTo>
                  <a:pt x="540" y="1146"/>
                  <a:pt x="540" y="1159"/>
                  <a:pt x="568" y="1184"/>
                </a:cubicBezTo>
                <a:close/>
                <a:moveTo>
                  <a:pt x="483" y="216"/>
                </a:moveTo>
                <a:cubicBezTo>
                  <a:pt x="490" y="200"/>
                  <a:pt x="482" y="186"/>
                  <a:pt x="470" y="175"/>
                </a:cubicBezTo>
                <a:cubicBezTo>
                  <a:pt x="452" y="169"/>
                  <a:pt x="440" y="178"/>
                  <a:pt x="431" y="192"/>
                </a:cubicBezTo>
                <a:cubicBezTo>
                  <a:pt x="422" y="207"/>
                  <a:pt x="428" y="219"/>
                  <a:pt x="439" y="233"/>
                </a:cubicBezTo>
                <a:cubicBezTo>
                  <a:pt x="459" y="237"/>
                  <a:pt x="475" y="234"/>
                  <a:pt x="483" y="216"/>
                </a:cubicBezTo>
                <a:close/>
                <a:moveTo>
                  <a:pt x="402" y="415"/>
                </a:moveTo>
                <a:cubicBezTo>
                  <a:pt x="431" y="395"/>
                  <a:pt x="435" y="387"/>
                  <a:pt x="428" y="366"/>
                </a:cubicBezTo>
                <a:cubicBezTo>
                  <a:pt x="420" y="341"/>
                  <a:pt x="410" y="337"/>
                  <a:pt x="369" y="342"/>
                </a:cubicBezTo>
                <a:cubicBezTo>
                  <a:pt x="342" y="387"/>
                  <a:pt x="349" y="402"/>
                  <a:pt x="402" y="415"/>
                </a:cubicBezTo>
                <a:close/>
                <a:moveTo>
                  <a:pt x="261" y="1622"/>
                </a:moveTo>
                <a:cubicBezTo>
                  <a:pt x="263" y="1642"/>
                  <a:pt x="266" y="1662"/>
                  <a:pt x="268" y="1679"/>
                </a:cubicBezTo>
                <a:cubicBezTo>
                  <a:pt x="301" y="1689"/>
                  <a:pt x="329" y="1699"/>
                  <a:pt x="345" y="1668"/>
                </a:cubicBezTo>
                <a:cubicBezTo>
                  <a:pt x="350" y="1657"/>
                  <a:pt x="350" y="1636"/>
                  <a:pt x="343" y="1626"/>
                </a:cubicBezTo>
                <a:cubicBezTo>
                  <a:pt x="322" y="1596"/>
                  <a:pt x="294" y="1606"/>
                  <a:pt x="261" y="1622"/>
                </a:cubicBezTo>
                <a:close/>
                <a:moveTo>
                  <a:pt x="532" y="275"/>
                </a:moveTo>
                <a:cubicBezTo>
                  <a:pt x="519" y="267"/>
                  <a:pt x="489" y="269"/>
                  <a:pt x="478" y="284"/>
                </a:cubicBezTo>
                <a:cubicBezTo>
                  <a:pt x="471" y="293"/>
                  <a:pt x="468" y="309"/>
                  <a:pt x="471" y="319"/>
                </a:cubicBezTo>
                <a:cubicBezTo>
                  <a:pt x="476" y="337"/>
                  <a:pt x="501" y="340"/>
                  <a:pt x="539" y="329"/>
                </a:cubicBezTo>
                <a:cubicBezTo>
                  <a:pt x="551" y="296"/>
                  <a:pt x="549" y="286"/>
                  <a:pt x="532" y="275"/>
                </a:cubicBezTo>
                <a:close/>
                <a:moveTo>
                  <a:pt x="505" y="478"/>
                </a:moveTo>
                <a:cubicBezTo>
                  <a:pt x="479" y="484"/>
                  <a:pt x="474" y="505"/>
                  <a:pt x="470" y="531"/>
                </a:cubicBezTo>
                <a:cubicBezTo>
                  <a:pt x="484" y="540"/>
                  <a:pt x="498" y="548"/>
                  <a:pt x="512" y="557"/>
                </a:cubicBezTo>
                <a:cubicBezTo>
                  <a:pt x="545" y="533"/>
                  <a:pt x="553" y="521"/>
                  <a:pt x="548" y="505"/>
                </a:cubicBezTo>
                <a:cubicBezTo>
                  <a:pt x="543" y="489"/>
                  <a:pt x="521" y="474"/>
                  <a:pt x="505" y="478"/>
                </a:cubicBezTo>
                <a:close/>
                <a:moveTo>
                  <a:pt x="428" y="1104"/>
                </a:moveTo>
                <a:cubicBezTo>
                  <a:pt x="495" y="1097"/>
                  <a:pt x="500" y="1090"/>
                  <a:pt x="479" y="1024"/>
                </a:cubicBezTo>
                <a:cubicBezTo>
                  <a:pt x="462" y="1021"/>
                  <a:pt x="443" y="1017"/>
                  <a:pt x="426" y="1014"/>
                </a:cubicBezTo>
                <a:cubicBezTo>
                  <a:pt x="403" y="1046"/>
                  <a:pt x="396" y="1073"/>
                  <a:pt x="428" y="1104"/>
                </a:cubicBezTo>
                <a:close/>
                <a:moveTo>
                  <a:pt x="488" y="133"/>
                </a:moveTo>
                <a:cubicBezTo>
                  <a:pt x="503" y="100"/>
                  <a:pt x="504" y="82"/>
                  <a:pt x="487" y="75"/>
                </a:cubicBezTo>
                <a:cubicBezTo>
                  <a:pt x="475" y="69"/>
                  <a:pt x="456" y="70"/>
                  <a:pt x="444" y="75"/>
                </a:cubicBezTo>
                <a:cubicBezTo>
                  <a:pt x="428" y="82"/>
                  <a:pt x="432" y="100"/>
                  <a:pt x="436" y="114"/>
                </a:cubicBezTo>
                <a:cubicBezTo>
                  <a:pt x="440" y="130"/>
                  <a:pt x="459" y="136"/>
                  <a:pt x="488" y="133"/>
                </a:cubicBezTo>
                <a:close/>
                <a:moveTo>
                  <a:pt x="529" y="20"/>
                </a:moveTo>
                <a:cubicBezTo>
                  <a:pt x="532" y="14"/>
                  <a:pt x="536" y="7"/>
                  <a:pt x="540" y="0"/>
                </a:cubicBezTo>
                <a:cubicBezTo>
                  <a:pt x="489" y="0"/>
                  <a:pt x="489" y="0"/>
                  <a:pt x="489" y="0"/>
                </a:cubicBezTo>
                <a:cubicBezTo>
                  <a:pt x="495" y="17"/>
                  <a:pt x="509" y="22"/>
                  <a:pt x="529" y="20"/>
                </a:cubicBezTo>
                <a:close/>
                <a:moveTo>
                  <a:pt x="992" y="117"/>
                </a:moveTo>
                <a:cubicBezTo>
                  <a:pt x="1013" y="151"/>
                  <a:pt x="1018" y="151"/>
                  <a:pt x="1047" y="123"/>
                </a:cubicBezTo>
                <a:cubicBezTo>
                  <a:pt x="1045" y="113"/>
                  <a:pt x="1041" y="102"/>
                  <a:pt x="1039" y="92"/>
                </a:cubicBezTo>
                <a:cubicBezTo>
                  <a:pt x="1016" y="89"/>
                  <a:pt x="1000" y="92"/>
                  <a:pt x="992" y="117"/>
                </a:cubicBezTo>
                <a:close/>
                <a:moveTo>
                  <a:pt x="660" y="936"/>
                </a:moveTo>
                <a:cubicBezTo>
                  <a:pt x="640" y="960"/>
                  <a:pt x="645" y="978"/>
                  <a:pt x="687" y="1031"/>
                </a:cubicBezTo>
                <a:cubicBezTo>
                  <a:pt x="751" y="1033"/>
                  <a:pt x="769" y="1021"/>
                  <a:pt x="780" y="976"/>
                </a:cubicBezTo>
                <a:cubicBezTo>
                  <a:pt x="787" y="948"/>
                  <a:pt x="777" y="928"/>
                  <a:pt x="752" y="915"/>
                </a:cubicBezTo>
                <a:cubicBezTo>
                  <a:pt x="725" y="901"/>
                  <a:pt x="680" y="911"/>
                  <a:pt x="660" y="936"/>
                </a:cubicBezTo>
                <a:close/>
                <a:moveTo>
                  <a:pt x="932" y="500"/>
                </a:moveTo>
                <a:cubicBezTo>
                  <a:pt x="936" y="515"/>
                  <a:pt x="948" y="530"/>
                  <a:pt x="960" y="541"/>
                </a:cubicBezTo>
                <a:cubicBezTo>
                  <a:pt x="971" y="550"/>
                  <a:pt x="999" y="543"/>
                  <a:pt x="1010" y="531"/>
                </a:cubicBezTo>
                <a:cubicBezTo>
                  <a:pt x="1022" y="519"/>
                  <a:pt x="1023" y="506"/>
                  <a:pt x="1013" y="492"/>
                </a:cubicBezTo>
                <a:cubicBezTo>
                  <a:pt x="1003" y="477"/>
                  <a:pt x="994" y="462"/>
                  <a:pt x="982" y="445"/>
                </a:cubicBezTo>
                <a:cubicBezTo>
                  <a:pt x="969" y="452"/>
                  <a:pt x="962" y="456"/>
                  <a:pt x="955" y="459"/>
                </a:cubicBezTo>
                <a:cubicBezTo>
                  <a:pt x="937" y="467"/>
                  <a:pt x="928" y="484"/>
                  <a:pt x="932" y="500"/>
                </a:cubicBezTo>
                <a:close/>
                <a:moveTo>
                  <a:pt x="326" y="1192"/>
                </a:moveTo>
                <a:cubicBezTo>
                  <a:pt x="299" y="1168"/>
                  <a:pt x="269" y="1174"/>
                  <a:pt x="239" y="1201"/>
                </a:cubicBezTo>
                <a:cubicBezTo>
                  <a:pt x="238" y="1241"/>
                  <a:pt x="245" y="1274"/>
                  <a:pt x="286" y="1280"/>
                </a:cubicBezTo>
                <a:cubicBezTo>
                  <a:pt x="301" y="1283"/>
                  <a:pt x="324" y="1270"/>
                  <a:pt x="335" y="1258"/>
                </a:cubicBezTo>
                <a:cubicBezTo>
                  <a:pt x="355" y="1236"/>
                  <a:pt x="343" y="1208"/>
                  <a:pt x="326" y="1192"/>
                </a:cubicBezTo>
                <a:close/>
                <a:moveTo>
                  <a:pt x="800" y="1502"/>
                </a:moveTo>
                <a:cubicBezTo>
                  <a:pt x="822" y="1449"/>
                  <a:pt x="818" y="1422"/>
                  <a:pt x="785" y="1404"/>
                </a:cubicBezTo>
                <a:cubicBezTo>
                  <a:pt x="756" y="1388"/>
                  <a:pt x="740" y="1399"/>
                  <a:pt x="710" y="1454"/>
                </a:cubicBezTo>
                <a:cubicBezTo>
                  <a:pt x="735" y="1510"/>
                  <a:pt x="740" y="1512"/>
                  <a:pt x="800" y="1502"/>
                </a:cubicBezTo>
                <a:close/>
                <a:moveTo>
                  <a:pt x="824" y="466"/>
                </a:moveTo>
                <a:cubicBezTo>
                  <a:pt x="845" y="433"/>
                  <a:pt x="844" y="431"/>
                  <a:pt x="816" y="409"/>
                </a:cubicBezTo>
                <a:cubicBezTo>
                  <a:pt x="798" y="417"/>
                  <a:pt x="785" y="429"/>
                  <a:pt x="791" y="450"/>
                </a:cubicBezTo>
                <a:cubicBezTo>
                  <a:pt x="795" y="467"/>
                  <a:pt x="808" y="472"/>
                  <a:pt x="824" y="466"/>
                </a:cubicBezTo>
                <a:close/>
                <a:moveTo>
                  <a:pt x="770" y="1265"/>
                </a:moveTo>
                <a:cubicBezTo>
                  <a:pt x="761" y="1248"/>
                  <a:pt x="740" y="1231"/>
                  <a:pt x="721" y="1227"/>
                </a:cubicBezTo>
                <a:cubicBezTo>
                  <a:pt x="687" y="1221"/>
                  <a:pt x="679" y="1250"/>
                  <a:pt x="668" y="1286"/>
                </a:cubicBezTo>
                <a:cubicBezTo>
                  <a:pt x="692" y="1299"/>
                  <a:pt x="712" y="1310"/>
                  <a:pt x="731" y="1320"/>
                </a:cubicBezTo>
                <a:cubicBezTo>
                  <a:pt x="757" y="1307"/>
                  <a:pt x="786" y="1296"/>
                  <a:pt x="770" y="1265"/>
                </a:cubicBezTo>
                <a:close/>
                <a:moveTo>
                  <a:pt x="2389" y="1989"/>
                </a:moveTo>
                <a:cubicBezTo>
                  <a:pt x="2406" y="1981"/>
                  <a:pt x="2409" y="1974"/>
                  <a:pt x="2405" y="1944"/>
                </a:cubicBezTo>
                <a:cubicBezTo>
                  <a:pt x="2383" y="1932"/>
                  <a:pt x="2374" y="1932"/>
                  <a:pt x="2363" y="1946"/>
                </a:cubicBezTo>
                <a:cubicBezTo>
                  <a:pt x="2353" y="1957"/>
                  <a:pt x="2350" y="1972"/>
                  <a:pt x="2357" y="1981"/>
                </a:cubicBezTo>
                <a:cubicBezTo>
                  <a:pt x="2365" y="1990"/>
                  <a:pt x="2376" y="1994"/>
                  <a:pt x="2389" y="1989"/>
                </a:cubicBezTo>
                <a:close/>
                <a:moveTo>
                  <a:pt x="2290" y="2006"/>
                </a:moveTo>
                <a:cubicBezTo>
                  <a:pt x="2292" y="1989"/>
                  <a:pt x="2283" y="1978"/>
                  <a:pt x="2268" y="1973"/>
                </a:cubicBezTo>
                <a:cubicBezTo>
                  <a:pt x="2248" y="1966"/>
                  <a:pt x="2237" y="1978"/>
                  <a:pt x="2222" y="1998"/>
                </a:cubicBezTo>
                <a:cubicBezTo>
                  <a:pt x="2224" y="2004"/>
                  <a:pt x="2227" y="2014"/>
                  <a:pt x="2229" y="2020"/>
                </a:cubicBezTo>
                <a:cubicBezTo>
                  <a:pt x="2260" y="2037"/>
                  <a:pt x="2277" y="2027"/>
                  <a:pt x="2290" y="2006"/>
                </a:cubicBezTo>
                <a:close/>
                <a:moveTo>
                  <a:pt x="1058" y="223"/>
                </a:moveTo>
                <a:cubicBezTo>
                  <a:pt x="1053" y="213"/>
                  <a:pt x="1047" y="201"/>
                  <a:pt x="1041" y="189"/>
                </a:cubicBezTo>
                <a:cubicBezTo>
                  <a:pt x="1000" y="187"/>
                  <a:pt x="993" y="190"/>
                  <a:pt x="988" y="211"/>
                </a:cubicBezTo>
                <a:cubicBezTo>
                  <a:pt x="984" y="228"/>
                  <a:pt x="988" y="240"/>
                  <a:pt x="1003" y="247"/>
                </a:cubicBezTo>
                <a:cubicBezTo>
                  <a:pt x="1023" y="256"/>
                  <a:pt x="1040" y="249"/>
                  <a:pt x="1058" y="223"/>
                </a:cubicBezTo>
                <a:close/>
                <a:moveTo>
                  <a:pt x="960" y="291"/>
                </a:moveTo>
                <a:cubicBezTo>
                  <a:pt x="960" y="307"/>
                  <a:pt x="960" y="320"/>
                  <a:pt x="959" y="333"/>
                </a:cubicBezTo>
                <a:cubicBezTo>
                  <a:pt x="973" y="343"/>
                  <a:pt x="986" y="355"/>
                  <a:pt x="998" y="339"/>
                </a:cubicBezTo>
                <a:cubicBezTo>
                  <a:pt x="1005" y="329"/>
                  <a:pt x="1008" y="314"/>
                  <a:pt x="1005" y="303"/>
                </a:cubicBezTo>
                <a:cubicBezTo>
                  <a:pt x="1000" y="284"/>
                  <a:pt x="982" y="287"/>
                  <a:pt x="960" y="291"/>
                </a:cubicBezTo>
                <a:close/>
                <a:moveTo>
                  <a:pt x="1013" y="51"/>
                </a:moveTo>
                <a:cubicBezTo>
                  <a:pt x="1029" y="44"/>
                  <a:pt x="1036" y="21"/>
                  <a:pt x="1029" y="4"/>
                </a:cubicBezTo>
                <a:cubicBezTo>
                  <a:pt x="1028" y="2"/>
                  <a:pt x="1028" y="1"/>
                  <a:pt x="1027" y="0"/>
                </a:cubicBezTo>
                <a:cubicBezTo>
                  <a:pt x="962" y="0"/>
                  <a:pt x="962" y="0"/>
                  <a:pt x="962" y="0"/>
                </a:cubicBezTo>
                <a:cubicBezTo>
                  <a:pt x="956" y="10"/>
                  <a:pt x="955" y="21"/>
                  <a:pt x="960" y="32"/>
                </a:cubicBezTo>
                <a:cubicBezTo>
                  <a:pt x="967" y="50"/>
                  <a:pt x="995" y="60"/>
                  <a:pt x="1013" y="51"/>
                </a:cubicBezTo>
                <a:close/>
                <a:moveTo>
                  <a:pt x="845" y="597"/>
                </a:moveTo>
                <a:cubicBezTo>
                  <a:pt x="863" y="590"/>
                  <a:pt x="873" y="567"/>
                  <a:pt x="865" y="548"/>
                </a:cubicBezTo>
                <a:cubicBezTo>
                  <a:pt x="860" y="533"/>
                  <a:pt x="838" y="526"/>
                  <a:pt x="818" y="533"/>
                </a:cubicBezTo>
                <a:cubicBezTo>
                  <a:pt x="800" y="539"/>
                  <a:pt x="791" y="556"/>
                  <a:pt x="798" y="573"/>
                </a:cubicBezTo>
                <a:cubicBezTo>
                  <a:pt x="807" y="593"/>
                  <a:pt x="828" y="604"/>
                  <a:pt x="845" y="597"/>
                </a:cubicBezTo>
                <a:close/>
                <a:moveTo>
                  <a:pt x="816" y="315"/>
                </a:moveTo>
                <a:cubicBezTo>
                  <a:pt x="822" y="328"/>
                  <a:pt x="843" y="336"/>
                  <a:pt x="856" y="331"/>
                </a:cubicBezTo>
                <a:cubicBezTo>
                  <a:pt x="869" y="326"/>
                  <a:pt x="875" y="308"/>
                  <a:pt x="869" y="291"/>
                </a:cubicBezTo>
                <a:cubicBezTo>
                  <a:pt x="864" y="275"/>
                  <a:pt x="847" y="269"/>
                  <a:pt x="831" y="275"/>
                </a:cubicBezTo>
                <a:cubicBezTo>
                  <a:pt x="816" y="281"/>
                  <a:pt x="809" y="300"/>
                  <a:pt x="816" y="315"/>
                </a:cubicBezTo>
                <a:close/>
                <a:moveTo>
                  <a:pt x="771" y="130"/>
                </a:moveTo>
                <a:cubicBezTo>
                  <a:pt x="805" y="158"/>
                  <a:pt x="811" y="157"/>
                  <a:pt x="825" y="121"/>
                </a:cubicBezTo>
                <a:cubicBezTo>
                  <a:pt x="816" y="113"/>
                  <a:pt x="805" y="103"/>
                  <a:pt x="792" y="92"/>
                </a:cubicBezTo>
                <a:cubicBezTo>
                  <a:pt x="784" y="107"/>
                  <a:pt x="777" y="119"/>
                  <a:pt x="771" y="130"/>
                </a:cubicBezTo>
                <a:close/>
                <a:moveTo>
                  <a:pt x="774" y="237"/>
                </a:moveTo>
                <a:cubicBezTo>
                  <a:pt x="783" y="238"/>
                  <a:pt x="796" y="229"/>
                  <a:pt x="800" y="221"/>
                </a:cubicBezTo>
                <a:cubicBezTo>
                  <a:pt x="807" y="208"/>
                  <a:pt x="795" y="199"/>
                  <a:pt x="767" y="193"/>
                </a:cubicBezTo>
                <a:cubicBezTo>
                  <a:pt x="756" y="218"/>
                  <a:pt x="759" y="236"/>
                  <a:pt x="774" y="237"/>
                </a:cubicBezTo>
                <a:close/>
                <a:moveTo>
                  <a:pt x="815" y="0"/>
                </a:moveTo>
                <a:cubicBezTo>
                  <a:pt x="766" y="0"/>
                  <a:pt x="766" y="0"/>
                  <a:pt x="766" y="0"/>
                </a:cubicBezTo>
                <a:cubicBezTo>
                  <a:pt x="770" y="7"/>
                  <a:pt x="776" y="15"/>
                  <a:pt x="784" y="24"/>
                </a:cubicBezTo>
                <a:cubicBezTo>
                  <a:pt x="796" y="16"/>
                  <a:pt x="810" y="12"/>
                  <a:pt x="815" y="0"/>
                </a:cubicBezTo>
                <a:close/>
                <a:moveTo>
                  <a:pt x="892" y="1232"/>
                </a:moveTo>
                <a:cubicBezTo>
                  <a:pt x="921" y="1235"/>
                  <a:pt x="955" y="1202"/>
                  <a:pt x="958" y="1169"/>
                </a:cubicBezTo>
                <a:cubicBezTo>
                  <a:pt x="960" y="1138"/>
                  <a:pt x="938" y="1115"/>
                  <a:pt x="905" y="1112"/>
                </a:cubicBezTo>
                <a:cubicBezTo>
                  <a:pt x="870" y="1110"/>
                  <a:pt x="837" y="1131"/>
                  <a:pt x="835" y="1159"/>
                </a:cubicBezTo>
                <a:cubicBezTo>
                  <a:pt x="832" y="1189"/>
                  <a:pt x="863" y="1229"/>
                  <a:pt x="892" y="1232"/>
                </a:cubicBezTo>
                <a:close/>
                <a:moveTo>
                  <a:pt x="930" y="383"/>
                </a:moveTo>
                <a:cubicBezTo>
                  <a:pt x="931" y="364"/>
                  <a:pt x="921" y="358"/>
                  <a:pt x="884" y="357"/>
                </a:cubicBezTo>
                <a:cubicBezTo>
                  <a:pt x="861" y="385"/>
                  <a:pt x="861" y="388"/>
                  <a:pt x="883" y="417"/>
                </a:cubicBezTo>
                <a:cubicBezTo>
                  <a:pt x="916" y="415"/>
                  <a:pt x="929" y="405"/>
                  <a:pt x="930" y="383"/>
                </a:cubicBezTo>
                <a:close/>
                <a:moveTo>
                  <a:pt x="887" y="109"/>
                </a:moveTo>
                <a:cubicBezTo>
                  <a:pt x="904" y="114"/>
                  <a:pt x="915" y="100"/>
                  <a:pt x="919" y="87"/>
                </a:cubicBezTo>
                <a:cubicBezTo>
                  <a:pt x="925" y="67"/>
                  <a:pt x="913" y="52"/>
                  <a:pt x="892" y="44"/>
                </a:cubicBezTo>
                <a:cubicBezTo>
                  <a:pt x="870" y="54"/>
                  <a:pt x="855" y="66"/>
                  <a:pt x="862" y="89"/>
                </a:cubicBezTo>
                <a:cubicBezTo>
                  <a:pt x="865" y="98"/>
                  <a:pt x="878" y="107"/>
                  <a:pt x="887" y="109"/>
                </a:cubicBezTo>
                <a:close/>
                <a:moveTo>
                  <a:pt x="918" y="230"/>
                </a:moveTo>
                <a:cubicBezTo>
                  <a:pt x="933" y="236"/>
                  <a:pt x="944" y="229"/>
                  <a:pt x="950" y="216"/>
                </a:cubicBezTo>
                <a:cubicBezTo>
                  <a:pt x="958" y="199"/>
                  <a:pt x="945" y="184"/>
                  <a:pt x="915" y="175"/>
                </a:cubicBezTo>
                <a:cubicBezTo>
                  <a:pt x="899" y="209"/>
                  <a:pt x="900" y="223"/>
                  <a:pt x="918" y="230"/>
                </a:cubicBezTo>
                <a:close/>
                <a:moveTo>
                  <a:pt x="2403" y="2047"/>
                </a:moveTo>
                <a:cubicBezTo>
                  <a:pt x="2395" y="2043"/>
                  <a:pt x="2384" y="2041"/>
                  <a:pt x="2377" y="2051"/>
                </a:cubicBezTo>
                <a:cubicBezTo>
                  <a:pt x="2367" y="2063"/>
                  <a:pt x="2370" y="2074"/>
                  <a:pt x="2382" y="2086"/>
                </a:cubicBezTo>
                <a:cubicBezTo>
                  <a:pt x="2389" y="2085"/>
                  <a:pt x="2398" y="2083"/>
                  <a:pt x="2407" y="2082"/>
                </a:cubicBezTo>
                <a:cubicBezTo>
                  <a:pt x="2410" y="2069"/>
                  <a:pt x="2419" y="2056"/>
                  <a:pt x="2403" y="2047"/>
                </a:cubicBezTo>
                <a:close/>
                <a:moveTo>
                  <a:pt x="1071" y="344"/>
                </a:moveTo>
                <a:cubicBezTo>
                  <a:pt x="1055" y="351"/>
                  <a:pt x="1042" y="378"/>
                  <a:pt x="1048" y="393"/>
                </a:cubicBezTo>
                <a:cubicBezTo>
                  <a:pt x="1054" y="409"/>
                  <a:pt x="1081" y="419"/>
                  <a:pt x="1099" y="411"/>
                </a:cubicBezTo>
                <a:cubicBezTo>
                  <a:pt x="1115" y="405"/>
                  <a:pt x="1122" y="387"/>
                  <a:pt x="1114" y="369"/>
                </a:cubicBezTo>
                <a:cubicBezTo>
                  <a:pt x="1106" y="350"/>
                  <a:pt x="1086" y="338"/>
                  <a:pt x="1071" y="344"/>
                </a:cubicBezTo>
                <a:close/>
                <a:moveTo>
                  <a:pt x="1015" y="1361"/>
                </a:moveTo>
                <a:cubicBezTo>
                  <a:pt x="985" y="1365"/>
                  <a:pt x="955" y="1368"/>
                  <a:pt x="919" y="1372"/>
                </a:cubicBezTo>
                <a:cubicBezTo>
                  <a:pt x="920" y="1398"/>
                  <a:pt x="921" y="1411"/>
                  <a:pt x="920" y="1424"/>
                </a:cubicBezTo>
                <a:cubicBezTo>
                  <a:pt x="919" y="1458"/>
                  <a:pt x="937" y="1484"/>
                  <a:pt x="965" y="1490"/>
                </a:cubicBezTo>
                <a:cubicBezTo>
                  <a:pt x="991" y="1496"/>
                  <a:pt x="1022" y="1490"/>
                  <a:pt x="1048" y="1480"/>
                </a:cubicBezTo>
                <a:cubicBezTo>
                  <a:pt x="1071" y="1471"/>
                  <a:pt x="1082" y="1422"/>
                  <a:pt x="1072" y="1395"/>
                </a:cubicBezTo>
                <a:cubicBezTo>
                  <a:pt x="1063" y="1368"/>
                  <a:pt x="1044" y="1357"/>
                  <a:pt x="1015" y="1361"/>
                </a:cubicBezTo>
                <a:close/>
                <a:moveTo>
                  <a:pt x="1142" y="194"/>
                </a:moveTo>
                <a:cubicBezTo>
                  <a:pt x="1123" y="190"/>
                  <a:pt x="1115" y="197"/>
                  <a:pt x="1099" y="233"/>
                </a:cubicBezTo>
                <a:cubicBezTo>
                  <a:pt x="1115" y="267"/>
                  <a:pt x="1126" y="274"/>
                  <a:pt x="1152" y="267"/>
                </a:cubicBezTo>
                <a:cubicBezTo>
                  <a:pt x="1169" y="263"/>
                  <a:pt x="1177" y="253"/>
                  <a:pt x="1177" y="236"/>
                </a:cubicBezTo>
                <a:cubicBezTo>
                  <a:pt x="1177" y="219"/>
                  <a:pt x="1160" y="198"/>
                  <a:pt x="1142" y="194"/>
                </a:cubicBezTo>
                <a:close/>
                <a:moveTo>
                  <a:pt x="2081" y="2158"/>
                </a:moveTo>
                <a:cubicBezTo>
                  <a:pt x="2131" y="2158"/>
                  <a:pt x="2131" y="2158"/>
                  <a:pt x="2131" y="2158"/>
                </a:cubicBezTo>
                <a:cubicBezTo>
                  <a:pt x="2128" y="2154"/>
                  <a:pt x="2123" y="2149"/>
                  <a:pt x="2117" y="2142"/>
                </a:cubicBezTo>
                <a:cubicBezTo>
                  <a:pt x="2096" y="2145"/>
                  <a:pt x="2084" y="2149"/>
                  <a:pt x="2081" y="2158"/>
                </a:cubicBezTo>
                <a:close/>
                <a:moveTo>
                  <a:pt x="2183" y="2053"/>
                </a:moveTo>
                <a:cubicBezTo>
                  <a:pt x="2167" y="2044"/>
                  <a:pt x="2154" y="2047"/>
                  <a:pt x="2147" y="2060"/>
                </a:cubicBezTo>
                <a:cubicBezTo>
                  <a:pt x="2141" y="2073"/>
                  <a:pt x="2145" y="2091"/>
                  <a:pt x="2156" y="2097"/>
                </a:cubicBezTo>
                <a:cubicBezTo>
                  <a:pt x="2168" y="2104"/>
                  <a:pt x="2187" y="2098"/>
                  <a:pt x="2194" y="2085"/>
                </a:cubicBezTo>
                <a:cubicBezTo>
                  <a:pt x="2201" y="2074"/>
                  <a:pt x="2196" y="2061"/>
                  <a:pt x="2183" y="2053"/>
                </a:cubicBezTo>
                <a:close/>
                <a:moveTo>
                  <a:pt x="1139" y="60"/>
                </a:moveTo>
                <a:cubicBezTo>
                  <a:pt x="1123" y="76"/>
                  <a:pt x="1112" y="92"/>
                  <a:pt x="1127" y="113"/>
                </a:cubicBezTo>
                <a:cubicBezTo>
                  <a:pt x="1136" y="127"/>
                  <a:pt x="1155" y="131"/>
                  <a:pt x="1168" y="123"/>
                </a:cubicBezTo>
                <a:cubicBezTo>
                  <a:pt x="1183" y="115"/>
                  <a:pt x="1194" y="104"/>
                  <a:pt x="1192" y="85"/>
                </a:cubicBezTo>
                <a:cubicBezTo>
                  <a:pt x="1189" y="67"/>
                  <a:pt x="1178" y="62"/>
                  <a:pt x="1139" y="60"/>
                </a:cubicBezTo>
                <a:close/>
                <a:moveTo>
                  <a:pt x="987" y="1629"/>
                </a:moveTo>
                <a:cubicBezTo>
                  <a:pt x="960" y="1626"/>
                  <a:pt x="933" y="1654"/>
                  <a:pt x="927" y="1690"/>
                </a:cubicBezTo>
                <a:cubicBezTo>
                  <a:pt x="923" y="1722"/>
                  <a:pt x="942" y="1748"/>
                  <a:pt x="973" y="1750"/>
                </a:cubicBezTo>
                <a:cubicBezTo>
                  <a:pt x="1011" y="1753"/>
                  <a:pt x="1043" y="1730"/>
                  <a:pt x="1045" y="1698"/>
                </a:cubicBezTo>
                <a:cubicBezTo>
                  <a:pt x="1048" y="1665"/>
                  <a:pt x="1021" y="1633"/>
                  <a:pt x="987" y="1629"/>
                </a:cubicBezTo>
                <a:close/>
                <a:moveTo>
                  <a:pt x="830" y="1629"/>
                </a:moveTo>
                <a:cubicBezTo>
                  <a:pt x="795" y="1572"/>
                  <a:pt x="792" y="1571"/>
                  <a:pt x="736" y="1597"/>
                </a:cubicBezTo>
                <a:cubicBezTo>
                  <a:pt x="735" y="1630"/>
                  <a:pt x="743" y="1659"/>
                  <a:pt x="780" y="1667"/>
                </a:cubicBezTo>
                <a:cubicBezTo>
                  <a:pt x="808" y="1674"/>
                  <a:pt x="826" y="1658"/>
                  <a:pt x="830" y="1629"/>
                </a:cubicBezTo>
                <a:close/>
                <a:moveTo>
                  <a:pt x="691" y="1718"/>
                </a:moveTo>
                <a:cubicBezTo>
                  <a:pt x="673" y="1730"/>
                  <a:pt x="653" y="1744"/>
                  <a:pt x="634" y="1756"/>
                </a:cubicBezTo>
                <a:cubicBezTo>
                  <a:pt x="635" y="1812"/>
                  <a:pt x="647" y="1831"/>
                  <a:pt x="684" y="1840"/>
                </a:cubicBezTo>
                <a:cubicBezTo>
                  <a:pt x="713" y="1847"/>
                  <a:pt x="732" y="1834"/>
                  <a:pt x="742" y="1808"/>
                </a:cubicBezTo>
                <a:cubicBezTo>
                  <a:pt x="754" y="1777"/>
                  <a:pt x="735" y="1743"/>
                  <a:pt x="691" y="1718"/>
                </a:cubicBezTo>
                <a:close/>
                <a:moveTo>
                  <a:pt x="811" y="1944"/>
                </a:moveTo>
                <a:cubicBezTo>
                  <a:pt x="818" y="1971"/>
                  <a:pt x="849" y="1991"/>
                  <a:pt x="879" y="1987"/>
                </a:cubicBezTo>
                <a:cubicBezTo>
                  <a:pt x="919" y="1982"/>
                  <a:pt x="931" y="1964"/>
                  <a:pt x="935" y="1904"/>
                </a:cubicBezTo>
                <a:cubicBezTo>
                  <a:pt x="921" y="1888"/>
                  <a:pt x="906" y="1871"/>
                  <a:pt x="890" y="1852"/>
                </a:cubicBezTo>
                <a:cubicBezTo>
                  <a:pt x="826" y="1878"/>
                  <a:pt x="803" y="1907"/>
                  <a:pt x="811" y="1944"/>
                </a:cubicBezTo>
                <a:close/>
                <a:moveTo>
                  <a:pt x="2332" y="2152"/>
                </a:moveTo>
                <a:cubicBezTo>
                  <a:pt x="2330" y="2154"/>
                  <a:pt x="2328" y="2156"/>
                  <a:pt x="2327" y="2158"/>
                </a:cubicBezTo>
                <a:cubicBezTo>
                  <a:pt x="2364" y="2158"/>
                  <a:pt x="2364" y="2158"/>
                  <a:pt x="2364" y="2158"/>
                </a:cubicBezTo>
                <a:cubicBezTo>
                  <a:pt x="2349" y="2144"/>
                  <a:pt x="2341" y="2143"/>
                  <a:pt x="2332" y="2152"/>
                </a:cubicBezTo>
                <a:close/>
                <a:moveTo>
                  <a:pt x="2526" y="2116"/>
                </a:moveTo>
                <a:cubicBezTo>
                  <a:pt x="2522" y="2126"/>
                  <a:pt x="2526" y="2135"/>
                  <a:pt x="2536" y="2138"/>
                </a:cubicBezTo>
                <a:cubicBezTo>
                  <a:pt x="2543" y="2140"/>
                  <a:pt x="2555" y="2142"/>
                  <a:pt x="2560" y="2138"/>
                </a:cubicBezTo>
                <a:cubicBezTo>
                  <a:pt x="2573" y="2127"/>
                  <a:pt x="2570" y="2114"/>
                  <a:pt x="2560" y="2101"/>
                </a:cubicBezTo>
                <a:cubicBezTo>
                  <a:pt x="2545" y="2098"/>
                  <a:pt x="2532" y="2100"/>
                  <a:pt x="2526" y="2116"/>
                </a:cubicBezTo>
                <a:close/>
                <a:moveTo>
                  <a:pt x="2508" y="1948"/>
                </a:moveTo>
                <a:cubicBezTo>
                  <a:pt x="2494" y="1944"/>
                  <a:pt x="2478" y="1956"/>
                  <a:pt x="2474" y="1973"/>
                </a:cubicBezTo>
                <a:cubicBezTo>
                  <a:pt x="2471" y="1987"/>
                  <a:pt x="2472" y="1999"/>
                  <a:pt x="2482" y="2009"/>
                </a:cubicBezTo>
                <a:cubicBezTo>
                  <a:pt x="2491" y="2011"/>
                  <a:pt x="2500" y="2013"/>
                  <a:pt x="2512" y="2015"/>
                </a:cubicBezTo>
                <a:cubicBezTo>
                  <a:pt x="2518" y="2006"/>
                  <a:pt x="2527" y="1998"/>
                  <a:pt x="2530" y="1987"/>
                </a:cubicBezTo>
                <a:cubicBezTo>
                  <a:pt x="2536" y="1971"/>
                  <a:pt x="2524" y="1952"/>
                  <a:pt x="2508" y="1948"/>
                </a:cubicBezTo>
                <a:close/>
                <a:moveTo>
                  <a:pt x="2614" y="2012"/>
                </a:moveTo>
                <a:cubicBezTo>
                  <a:pt x="2600" y="2018"/>
                  <a:pt x="2593" y="2030"/>
                  <a:pt x="2597" y="2042"/>
                </a:cubicBezTo>
                <a:cubicBezTo>
                  <a:pt x="2602" y="2060"/>
                  <a:pt x="2611" y="2065"/>
                  <a:pt x="2638" y="2061"/>
                </a:cubicBezTo>
                <a:cubicBezTo>
                  <a:pt x="2642" y="2052"/>
                  <a:pt x="2646" y="2042"/>
                  <a:pt x="2651" y="2034"/>
                </a:cubicBezTo>
                <a:cubicBezTo>
                  <a:pt x="2639" y="2011"/>
                  <a:pt x="2630" y="2006"/>
                  <a:pt x="2614" y="2012"/>
                </a:cubicBezTo>
                <a:close/>
                <a:moveTo>
                  <a:pt x="335" y="125"/>
                </a:moveTo>
                <a:cubicBezTo>
                  <a:pt x="378" y="105"/>
                  <a:pt x="381" y="80"/>
                  <a:pt x="371" y="49"/>
                </a:cubicBezTo>
                <a:cubicBezTo>
                  <a:pt x="354" y="33"/>
                  <a:pt x="336" y="34"/>
                  <a:pt x="318" y="45"/>
                </a:cubicBezTo>
                <a:cubicBezTo>
                  <a:pt x="295" y="60"/>
                  <a:pt x="297" y="82"/>
                  <a:pt x="306" y="114"/>
                </a:cubicBezTo>
                <a:cubicBezTo>
                  <a:pt x="314" y="117"/>
                  <a:pt x="327" y="122"/>
                  <a:pt x="335" y="125"/>
                </a:cubicBezTo>
                <a:close/>
                <a:moveTo>
                  <a:pt x="2330" y="2087"/>
                </a:moveTo>
                <a:cubicBezTo>
                  <a:pt x="2327" y="2077"/>
                  <a:pt x="2318" y="2066"/>
                  <a:pt x="2309" y="2061"/>
                </a:cubicBezTo>
                <a:cubicBezTo>
                  <a:pt x="2298" y="2055"/>
                  <a:pt x="2289" y="2066"/>
                  <a:pt x="2283" y="2075"/>
                </a:cubicBezTo>
                <a:cubicBezTo>
                  <a:pt x="2275" y="2085"/>
                  <a:pt x="2280" y="2099"/>
                  <a:pt x="2295" y="2115"/>
                </a:cubicBezTo>
                <a:cubicBezTo>
                  <a:pt x="2322" y="2107"/>
                  <a:pt x="2333" y="2100"/>
                  <a:pt x="2330" y="2087"/>
                </a:cubicBezTo>
                <a:close/>
                <a:moveTo>
                  <a:pt x="676" y="2079"/>
                </a:moveTo>
                <a:cubicBezTo>
                  <a:pt x="648" y="2074"/>
                  <a:pt x="609" y="2096"/>
                  <a:pt x="602" y="2123"/>
                </a:cubicBezTo>
                <a:cubicBezTo>
                  <a:pt x="599" y="2137"/>
                  <a:pt x="599" y="2148"/>
                  <a:pt x="602" y="2158"/>
                </a:cubicBezTo>
                <a:cubicBezTo>
                  <a:pt x="725" y="2158"/>
                  <a:pt x="725" y="2158"/>
                  <a:pt x="725" y="2158"/>
                </a:cubicBezTo>
                <a:cubicBezTo>
                  <a:pt x="715" y="2102"/>
                  <a:pt x="702" y="2084"/>
                  <a:pt x="676" y="2079"/>
                </a:cubicBezTo>
                <a:close/>
                <a:moveTo>
                  <a:pt x="2234" y="2109"/>
                </a:moveTo>
                <a:cubicBezTo>
                  <a:pt x="2221" y="2110"/>
                  <a:pt x="2216" y="2119"/>
                  <a:pt x="2213" y="2132"/>
                </a:cubicBezTo>
                <a:cubicBezTo>
                  <a:pt x="2220" y="2146"/>
                  <a:pt x="2230" y="2154"/>
                  <a:pt x="2244" y="2151"/>
                </a:cubicBezTo>
                <a:cubicBezTo>
                  <a:pt x="2257" y="2147"/>
                  <a:pt x="2261" y="2136"/>
                  <a:pt x="2262" y="2124"/>
                </a:cubicBezTo>
                <a:cubicBezTo>
                  <a:pt x="2257" y="2110"/>
                  <a:pt x="2247" y="2107"/>
                  <a:pt x="2234" y="2109"/>
                </a:cubicBezTo>
                <a:close/>
                <a:moveTo>
                  <a:pt x="2443" y="2140"/>
                </a:moveTo>
                <a:cubicBezTo>
                  <a:pt x="2438" y="2139"/>
                  <a:pt x="2427" y="2144"/>
                  <a:pt x="2425" y="2149"/>
                </a:cubicBezTo>
                <a:cubicBezTo>
                  <a:pt x="2424" y="2152"/>
                  <a:pt x="2424" y="2155"/>
                  <a:pt x="2423" y="2158"/>
                </a:cubicBezTo>
                <a:cubicBezTo>
                  <a:pt x="2457" y="2158"/>
                  <a:pt x="2457" y="2158"/>
                  <a:pt x="2457" y="2158"/>
                </a:cubicBezTo>
                <a:cubicBezTo>
                  <a:pt x="2457" y="2150"/>
                  <a:pt x="2455" y="2142"/>
                  <a:pt x="2443" y="2140"/>
                </a:cubicBezTo>
                <a:close/>
                <a:moveTo>
                  <a:pt x="2461" y="2045"/>
                </a:moveTo>
                <a:cubicBezTo>
                  <a:pt x="2442" y="2056"/>
                  <a:pt x="2445" y="2074"/>
                  <a:pt x="2449" y="2094"/>
                </a:cubicBezTo>
                <a:cubicBezTo>
                  <a:pt x="2466" y="2100"/>
                  <a:pt x="2480" y="2104"/>
                  <a:pt x="2490" y="2088"/>
                </a:cubicBezTo>
                <a:cubicBezTo>
                  <a:pt x="2497" y="2078"/>
                  <a:pt x="2499" y="2066"/>
                  <a:pt x="2489" y="2056"/>
                </a:cubicBezTo>
                <a:cubicBezTo>
                  <a:pt x="2481" y="2048"/>
                  <a:pt x="2473" y="2039"/>
                  <a:pt x="2461" y="2045"/>
                </a:cubicBezTo>
                <a:close/>
                <a:moveTo>
                  <a:pt x="2728" y="2125"/>
                </a:moveTo>
                <a:cubicBezTo>
                  <a:pt x="2721" y="2113"/>
                  <a:pt x="2710" y="2107"/>
                  <a:pt x="2696" y="2110"/>
                </a:cubicBezTo>
                <a:cubicBezTo>
                  <a:pt x="2679" y="2114"/>
                  <a:pt x="2674" y="2123"/>
                  <a:pt x="2674" y="2154"/>
                </a:cubicBezTo>
                <a:cubicBezTo>
                  <a:pt x="2676" y="2156"/>
                  <a:pt x="2679" y="2157"/>
                  <a:pt x="2681" y="2158"/>
                </a:cubicBezTo>
                <a:cubicBezTo>
                  <a:pt x="2725" y="2158"/>
                  <a:pt x="2725" y="2158"/>
                  <a:pt x="2725" y="2158"/>
                </a:cubicBezTo>
                <a:cubicBezTo>
                  <a:pt x="2733" y="2150"/>
                  <a:pt x="2735" y="2136"/>
                  <a:pt x="2728" y="2125"/>
                </a:cubicBezTo>
                <a:close/>
                <a:moveTo>
                  <a:pt x="0" y="1832"/>
                </a:moveTo>
                <a:cubicBezTo>
                  <a:pt x="0" y="1949"/>
                  <a:pt x="0" y="1949"/>
                  <a:pt x="0" y="1949"/>
                </a:cubicBezTo>
                <a:cubicBezTo>
                  <a:pt x="26" y="1950"/>
                  <a:pt x="48" y="1927"/>
                  <a:pt x="64" y="1884"/>
                </a:cubicBezTo>
                <a:cubicBezTo>
                  <a:pt x="38" y="1853"/>
                  <a:pt x="18" y="1835"/>
                  <a:pt x="0" y="1832"/>
                </a:cubicBezTo>
                <a:close/>
                <a:moveTo>
                  <a:pt x="65" y="1557"/>
                </a:moveTo>
                <a:cubicBezTo>
                  <a:pt x="80" y="1529"/>
                  <a:pt x="52" y="1515"/>
                  <a:pt x="27" y="1499"/>
                </a:cubicBezTo>
                <a:cubicBezTo>
                  <a:pt x="18" y="1503"/>
                  <a:pt x="9" y="1506"/>
                  <a:pt x="0" y="1510"/>
                </a:cubicBezTo>
                <a:cubicBezTo>
                  <a:pt x="0" y="1582"/>
                  <a:pt x="0" y="1582"/>
                  <a:pt x="0" y="1582"/>
                </a:cubicBezTo>
                <a:cubicBezTo>
                  <a:pt x="4" y="1584"/>
                  <a:pt x="8" y="1585"/>
                  <a:pt x="12" y="1585"/>
                </a:cubicBezTo>
                <a:cubicBezTo>
                  <a:pt x="31" y="1583"/>
                  <a:pt x="56" y="1572"/>
                  <a:pt x="65" y="1557"/>
                </a:cubicBezTo>
                <a:close/>
                <a:moveTo>
                  <a:pt x="36" y="848"/>
                </a:moveTo>
                <a:cubicBezTo>
                  <a:pt x="41" y="823"/>
                  <a:pt x="23" y="790"/>
                  <a:pt x="0" y="778"/>
                </a:cubicBezTo>
                <a:cubicBezTo>
                  <a:pt x="0" y="891"/>
                  <a:pt x="0" y="891"/>
                  <a:pt x="0" y="891"/>
                </a:cubicBezTo>
                <a:cubicBezTo>
                  <a:pt x="18" y="882"/>
                  <a:pt x="32" y="866"/>
                  <a:pt x="36" y="848"/>
                </a:cubicBezTo>
                <a:close/>
                <a:moveTo>
                  <a:pt x="114" y="1944"/>
                </a:moveTo>
                <a:cubicBezTo>
                  <a:pt x="91" y="1967"/>
                  <a:pt x="95" y="1991"/>
                  <a:pt x="110" y="2016"/>
                </a:cubicBezTo>
                <a:cubicBezTo>
                  <a:pt x="126" y="2041"/>
                  <a:pt x="149" y="2042"/>
                  <a:pt x="178" y="2036"/>
                </a:cubicBezTo>
                <a:cubicBezTo>
                  <a:pt x="200" y="2009"/>
                  <a:pt x="208" y="1981"/>
                  <a:pt x="186" y="1955"/>
                </a:cubicBezTo>
                <a:cubicBezTo>
                  <a:pt x="168" y="1932"/>
                  <a:pt x="140" y="1934"/>
                  <a:pt x="114" y="1944"/>
                </a:cubicBezTo>
                <a:close/>
                <a:moveTo>
                  <a:pt x="100" y="2120"/>
                </a:moveTo>
                <a:cubicBezTo>
                  <a:pt x="75" y="2118"/>
                  <a:pt x="55" y="2133"/>
                  <a:pt x="47" y="2158"/>
                </a:cubicBezTo>
                <a:cubicBezTo>
                  <a:pt x="154" y="2158"/>
                  <a:pt x="154" y="2158"/>
                  <a:pt x="154" y="2158"/>
                </a:cubicBezTo>
                <a:cubicBezTo>
                  <a:pt x="144" y="2138"/>
                  <a:pt x="123" y="2122"/>
                  <a:pt x="100" y="2120"/>
                </a:cubicBezTo>
                <a:close/>
                <a:moveTo>
                  <a:pt x="15" y="1041"/>
                </a:moveTo>
                <a:cubicBezTo>
                  <a:pt x="10" y="1065"/>
                  <a:pt x="27" y="1095"/>
                  <a:pt x="48" y="1099"/>
                </a:cubicBezTo>
                <a:cubicBezTo>
                  <a:pt x="76" y="1106"/>
                  <a:pt x="109" y="1084"/>
                  <a:pt x="114" y="1056"/>
                </a:cubicBezTo>
                <a:cubicBezTo>
                  <a:pt x="118" y="1031"/>
                  <a:pt x="94" y="1002"/>
                  <a:pt x="68" y="1000"/>
                </a:cubicBezTo>
                <a:cubicBezTo>
                  <a:pt x="45" y="998"/>
                  <a:pt x="19" y="1017"/>
                  <a:pt x="15" y="1041"/>
                </a:cubicBezTo>
                <a:close/>
                <a:moveTo>
                  <a:pt x="96" y="1272"/>
                </a:moveTo>
                <a:cubicBezTo>
                  <a:pt x="29" y="1286"/>
                  <a:pt x="15" y="1296"/>
                  <a:pt x="21" y="1326"/>
                </a:cubicBezTo>
                <a:cubicBezTo>
                  <a:pt x="28" y="1361"/>
                  <a:pt x="56" y="1368"/>
                  <a:pt x="126" y="1348"/>
                </a:cubicBezTo>
                <a:cubicBezTo>
                  <a:pt x="123" y="1317"/>
                  <a:pt x="131" y="1286"/>
                  <a:pt x="96" y="1272"/>
                </a:cubicBezTo>
                <a:close/>
                <a:moveTo>
                  <a:pt x="179" y="1496"/>
                </a:moveTo>
                <a:cubicBezTo>
                  <a:pt x="157" y="1494"/>
                  <a:pt x="141" y="1503"/>
                  <a:pt x="143" y="1525"/>
                </a:cubicBezTo>
                <a:cubicBezTo>
                  <a:pt x="144" y="1539"/>
                  <a:pt x="156" y="1553"/>
                  <a:pt x="168" y="1577"/>
                </a:cubicBezTo>
                <a:cubicBezTo>
                  <a:pt x="189" y="1559"/>
                  <a:pt x="208" y="1550"/>
                  <a:pt x="211" y="1537"/>
                </a:cubicBezTo>
                <a:cubicBezTo>
                  <a:pt x="216" y="1516"/>
                  <a:pt x="204" y="1499"/>
                  <a:pt x="179" y="1496"/>
                </a:cubicBezTo>
                <a:close/>
                <a:moveTo>
                  <a:pt x="268" y="853"/>
                </a:moveTo>
                <a:cubicBezTo>
                  <a:pt x="301" y="856"/>
                  <a:pt x="338" y="821"/>
                  <a:pt x="343" y="782"/>
                </a:cubicBezTo>
                <a:cubicBezTo>
                  <a:pt x="348" y="745"/>
                  <a:pt x="315" y="710"/>
                  <a:pt x="269" y="704"/>
                </a:cubicBezTo>
                <a:cubicBezTo>
                  <a:pt x="234" y="700"/>
                  <a:pt x="191" y="734"/>
                  <a:pt x="187" y="769"/>
                </a:cubicBezTo>
                <a:cubicBezTo>
                  <a:pt x="184" y="801"/>
                  <a:pt x="230" y="849"/>
                  <a:pt x="268" y="853"/>
                </a:cubicBezTo>
                <a:close/>
                <a:moveTo>
                  <a:pt x="106" y="1774"/>
                </a:moveTo>
                <a:cubicBezTo>
                  <a:pt x="139" y="1787"/>
                  <a:pt x="162" y="1773"/>
                  <a:pt x="183" y="1724"/>
                </a:cubicBezTo>
                <a:cubicBezTo>
                  <a:pt x="167" y="1684"/>
                  <a:pt x="136" y="1674"/>
                  <a:pt x="97" y="1681"/>
                </a:cubicBezTo>
                <a:cubicBezTo>
                  <a:pt x="73" y="1741"/>
                  <a:pt x="75" y="1762"/>
                  <a:pt x="106" y="1774"/>
                </a:cubicBezTo>
                <a:close/>
                <a:moveTo>
                  <a:pt x="487" y="1872"/>
                </a:moveTo>
                <a:cubicBezTo>
                  <a:pt x="479" y="1929"/>
                  <a:pt x="487" y="1951"/>
                  <a:pt x="519" y="1964"/>
                </a:cubicBezTo>
                <a:cubicBezTo>
                  <a:pt x="540" y="1972"/>
                  <a:pt x="558" y="1970"/>
                  <a:pt x="572" y="1951"/>
                </a:cubicBezTo>
                <a:cubicBezTo>
                  <a:pt x="589" y="1930"/>
                  <a:pt x="595" y="1908"/>
                  <a:pt x="577" y="1885"/>
                </a:cubicBezTo>
                <a:cubicBezTo>
                  <a:pt x="553" y="1855"/>
                  <a:pt x="523" y="1848"/>
                  <a:pt x="487" y="1872"/>
                </a:cubicBezTo>
                <a:close/>
                <a:moveTo>
                  <a:pt x="543" y="1304"/>
                </a:moveTo>
                <a:cubicBezTo>
                  <a:pt x="564" y="1285"/>
                  <a:pt x="561" y="1264"/>
                  <a:pt x="546" y="1245"/>
                </a:cubicBezTo>
                <a:cubicBezTo>
                  <a:pt x="527" y="1219"/>
                  <a:pt x="493" y="1227"/>
                  <a:pt x="457" y="1266"/>
                </a:cubicBezTo>
                <a:cubicBezTo>
                  <a:pt x="497" y="1317"/>
                  <a:pt x="519" y="1326"/>
                  <a:pt x="543" y="1304"/>
                </a:cubicBezTo>
                <a:close/>
                <a:moveTo>
                  <a:pt x="370" y="1504"/>
                </a:moveTo>
                <a:cubicBezTo>
                  <a:pt x="400" y="1542"/>
                  <a:pt x="430" y="1552"/>
                  <a:pt x="443" y="1528"/>
                </a:cubicBezTo>
                <a:cubicBezTo>
                  <a:pt x="450" y="1515"/>
                  <a:pt x="448" y="1489"/>
                  <a:pt x="439" y="1476"/>
                </a:cubicBezTo>
                <a:cubicBezTo>
                  <a:pt x="424" y="1456"/>
                  <a:pt x="400" y="1467"/>
                  <a:pt x="370" y="1504"/>
                </a:cubicBezTo>
                <a:close/>
                <a:moveTo>
                  <a:pt x="570" y="1656"/>
                </a:moveTo>
                <a:cubicBezTo>
                  <a:pt x="567" y="1632"/>
                  <a:pt x="546" y="1627"/>
                  <a:pt x="524" y="1626"/>
                </a:cubicBezTo>
                <a:cubicBezTo>
                  <a:pt x="485" y="1626"/>
                  <a:pt x="476" y="1650"/>
                  <a:pt x="476" y="1685"/>
                </a:cubicBezTo>
                <a:cubicBezTo>
                  <a:pt x="490" y="1698"/>
                  <a:pt x="505" y="1711"/>
                  <a:pt x="517" y="1722"/>
                </a:cubicBezTo>
                <a:cubicBezTo>
                  <a:pt x="561" y="1717"/>
                  <a:pt x="575" y="1691"/>
                  <a:pt x="570" y="1656"/>
                </a:cubicBezTo>
                <a:close/>
                <a:moveTo>
                  <a:pt x="649" y="1477"/>
                </a:moveTo>
                <a:cubicBezTo>
                  <a:pt x="651" y="1452"/>
                  <a:pt x="628" y="1429"/>
                  <a:pt x="598" y="1425"/>
                </a:cubicBezTo>
                <a:cubicBezTo>
                  <a:pt x="570" y="1421"/>
                  <a:pt x="547" y="1441"/>
                  <a:pt x="544" y="1472"/>
                </a:cubicBezTo>
                <a:cubicBezTo>
                  <a:pt x="541" y="1497"/>
                  <a:pt x="565" y="1523"/>
                  <a:pt x="593" y="1524"/>
                </a:cubicBezTo>
                <a:cubicBezTo>
                  <a:pt x="617" y="1526"/>
                  <a:pt x="647" y="1500"/>
                  <a:pt x="649" y="1477"/>
                </a:cubicBezTo>
                <a:close/>
                <a:moveTo>
                  <a:pt x="305" y="1361"/>
                </a:moveTo>
                <a:cubicBezTo>
                  <a:pt x="285" y="1369"/>
                  <a:pt x="263" y="1378"/>
                  <a:pt x="235" y="1389"/>
                </a:cubicBezTo>
                <a:cubicBezTo>
                  <a:pt x="252" y="1414"/>
                  <a:pt x="265" y="1433"/>
                  <a:pt x="278" y="1451"/>
                </a:cubicBezTo>
                <a:cubicBezTo>
                  <a:pt x="347" y="1421"/>
                  <a:pt x="350" y="1411"/>
                  <a:pt x="305" y="1361"/>
                </a:cubicBezTo>
                <a:close/>
                <a:moveTo>
                  <a:pt x="344" y="1021"/>
                </a:moveTo>
                <a:cubicBezTo>
                  <a:pt x="345" y="992"/>
                  <a:pt x="316" y="963"/>
                  <a:pt x="284" y="960"/>
                </a:cubicBezTo>
                <a:cubicBezTo>
                  <a:pt x="248" y="958"/>
                  <a:pt x="218" y="983"/>
                  <a:pt x="215" y="1019"/>
                </a:cubicBezTo>
                <a:cubicBezTo>
                  <a:pt x="212" y="1053"/>
                  <a:pt x="239" y="1086"/>
                  <a:pt x="273" y="1088"/>
                </a:cubicBezTo>
                <a:cubicBezTo>
                  <a:pt x="307" y="1090"/>
                  <a:pt x="343" y="1056"/>
                  <a:pt x="344" y="1021"/>
                </a:cubicBezTo>
                <a:close/>
                <a:moveTo>
                  <a:pt x="370" y="1800"/>
                </a:moveTo>
                <a:cubicBezTo>
                  <a:pt x="372" y="1771"/>
                  <a:pt x="357" y="1757"/>
                  <a:pt x="317" y="1754"/>
                </a:cubicBezTo>
                <a:cubicBezTo>
                  <a:pt x="280" y="1751"/>
                  <a:pt x="258" y="1766"/>
                  <a:pt x="254" y="1797"/>
                </a:cubicBezTo>
                <a:cubicBezTo>
                  <a:pt x="250" y="1824"/>
                  <a:pt x="276" y="1858"/>
                  <a:pt x="301" y="1861"/>
                </a:cubicBezTo>
                <a:cubicBezTo>
                  <a:pt x="330" y="1865"/>
                  <a:pt x="366" y="1832"/>
                  <a:pt x="370" y="1800"/>
                </a:cubicBezTo>
                <a:close/>
                <a:moveTo>
                  <a:pt x="330" y="2158"/>
                </a:moveTo>
                <a:cubicBezTo>
                  <a:pt x="390" y="2158"/>
                  <a:pt x="390" y="2158"/>
                  <a:pt x="390" y="2158"/>
                </a:cubicBezTo>
                <a:cubicBezTo>
                  <a:pt x="384" y="2157"/>
                  <a:pt x="379" y="2155"/>
                  <a:pt x="372" y="2154"/>
                </a:cubicBezTo>
                <a:cubicBezTo>
                  <a:pt x="354" y="2152"/>
                  <a:pt x="341" y="2152"/>
                  <a:pt x="330" y="2158"/>
                </a:cubicBezTo>
                <a:close/>
                <a:moveTo>
                  <a:pt x="314" y="1926"/>
                </a:moveTo>
                <a:cubicBezTo>
                  <a:pt x="291" y="1940"/>
                  <a:pt x="272" y="1988"/>
                  <a:pt x="286" y="2016"/>
                </a:cubicBezTo>
                <a:cubicBezTo>
                  <a:pt x="294" y="2032"/>
                  <a:pt x="316" y="2049"/>
                  <a:pt x="334" y="2053"/>
                </a:cubicBezTo>
                <a:cubicBezTo>
                  <a:pt x="366" y="2059"/>
                  <a:pt x="389" y="2023"/>
                  <a:pt x="401" y="1957"/>
                </a:cubicBezTo>
                <a:cubicBezTo>
                  <a:pt x="361" y="1914"/>
                  <a:pt x="344" y="1909"/>
                  <a:pt x="314" y="1926"/>
                </a:cubicBezTo>
                <a:close/>
              </a:path>
            </a:pathLst>
          </a:custGeom>
          <a:solidFill>
            <a:schemeClr val="accent3">
              <a:lumMod val="60000"/>
              <a:lumOff val="40000"/>
              <a:alpha val="40000"/>
            </a:schemeClr>
          </a:solidFill>
          <a:ln>
            <a:noFill/>
          </a:ln>
        </p:spPr>
      </p:sp>
      <p:sp>
        <p:nvSpPr>
          <p:cNvPr id="2" name="Date Placeholder 1"/>
          <p:cNvSpPr>
            <a:spLocks noGrp="1"/>
          </p:cNvSpPr>
          <p:nvPr>
            <p:ph type="dt" sz="half" idx="10"/>
          </p:nvPr>
        </p:nvSpPr>
        <p:spPr/>
        <p:txBody>
          <a:bodyPr/>
          <a:lstStyle/>
          <a:p>
            <a:fld id="{4C5FEC63-F6C7-40B8-80E0-C1F2C29527A7}" type="datetimeFigureOut">
              <a:rPr lang="en-GB" smtClean="0"/>
              <a:pPr/>
              <a:t>30/11/2021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4020CF8-E672-4553-9767-0A16CD2463EB}" type="slidenum">
              <a:rPr lang="en-GB" smtClean="0"/>
              <a:pPr/>
              <a:t>‹#›</a:t>
            </a:fld>
            <a:endParaRPr lang="en-GB"/>
          </a:p>
        </p:txBody>
      </p:sp>
    </p:spTree>
    <p:extLst>
      <p:ext uri="{BB962C8B-B14F-4D97-AF65-F5344CB8AC3E}">
        <p14:creationId xmlns:p14="http://schemas.microsoft.com/office/powerpoint/2010/main" val="2195607861"/>
      </p:ext>
    </p:extLst>
  </p:cSld>
  <p:clrMapOvr>
    <a:masterClrMapping/>
  </p:clrMapOvr>
  <p:extLst>
    <p:ext uri="{DCECCB84-F9BA-43D5-87BE-67443E8EF086}">
      <p15:sldGuideLst xmlns:p15="http://schemas.microsoft.com/office/powerpoint/2012/main">
        <p15:guide id="1" pos="5400">
          <p15:clr>
            <a:srgbClr val="FBAE40"/>
          </p15:clr>
        </p15:guide>
        <p15:guide id="2" pos="405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2" name="Freeform 5"/>
          <p:cNvSpPr>
            <a:spLocks noEditPoints="1"/>
          </p:cNvSpPr>
          <p:nvPr/>
        </p:nvSpPr>
        <p:spPr bwMode="auto">
          <a:xfrm>
            <a:off x="365798" y="2239"/>
            <a:ext cx="8420415" cy="6855762"/>
          </a:xfrm>
          <a:custGeom>
            <a:avLst/>
            <a:gdLst/>
            <a:ahLst/>
            <a:cxnLst/>
            <a:rect l="0" t="0" r="r" b="b"/>
            <a:pathLst>
              <a:path w="2654" h="2160">
                <a:moveTo>
                  <a:pt x="483" y="15"/>
                </a:moveTo>
                <a:cubicBezTo>
                  <a:pt x="491" y="14"/>
                  <a:pt x="499" y="9"/>
                  <a:pt x="504" y="0"/>
                </a:cubicBezTo>
                <a:cubicBezTo>
                  <a:pt x="451" y="0"/>
                  <a:pt x="451" y="0"/>
                  <a:pt x="451" y="0"/>
                </a:cubicBezTo>
                <a:cubicBezTo>
                  <a:pt x="459" y="10"/>
                  <a:pt x="472" y="17"/>
                  <a:pt x="483" y="15"/>
                </a:cubicBezTo>
                <a:close/>
                <a:moveTo>
                  <a:pt x="376" y="126"/>
                </a:moveTo>
                <a:cubicBezTo>
                  <a:pt x="375" y="146"/>
                  <a:pt x="388" y="155"/>
                  <a:pt x="407" y="154"/>
                </a:cubicBezTo>
                <a:cubicBezTo>
                  <a:pt x="440" y="124"/>
                  <a:pt x="440" y="122"/>
                  <a:pt x="416" y="88"/>
                </a:cubicBezTo>
                <a:cubicBezTo>
                  <a:pt x="394" y="92"/>
                  <a:pt x="376" y="101"/>
                  <a:pt x="376" y="126"/>
                </a:cubicBezTo>
                <a:close/>
                <a:moveTo>
                  <a:pt x="381" y="226"/>
                </a:moveTo>
                <a:cubicBezTo>
                  <a:pt x="359" y="227"/>
                  <a:pt x="344" y="243"/>
                  <a:pt x="347" y="263"/>
                </a:cubicBezTo>
                <a:cubicBezTo>
                  <a:pt x="351" y="288"/>
                  <a:pt x="370" y="306"/>
                  <a:pt x="391" y="304"/>
                </a:cubicBezTo>
                <a:cubicBezTo>
                  <a:pt x="413" y="301"/>
                  <a:pt x="430" y="279"/>
                  <a:pt x="428" y="257"/>
                </a:cubicBezTo>
                <a:cubicBezTo>
                  <a:pt x="427" y="238"/>
                  <a:pt x="405" y="224"/>
                  <a:pt x="381" y="226"/>
                </a:cubicBezTo>
                <a:close/>
                <a:moveTo>
                  <a:pt x="548" y="95"/>
                </a:moveTo>
                <a:cubicBezTo>
                  <a:pt x="555" y="74"/>
                  <a:pt x="546" y="65"/>
                  <a:pt x="505" y="52"/>
                </a:cubicBezTo>
                <a:cubicBezTo>
                  <a:pt x="472" y="76"/>
                  <a:pt x="471" y="79"/>
                  <a:pt x="486" y="117"/>
                </a:cubicBezTo>
                <a:cubicBezTo>
                  <a:pt x="524" y="125"/>
                  <a:pt x="541" y="119"/>
                  <a:pt x="548" y="95"/>
                </a:cubicBezTo>
                <a:close/>
                <a:moveTo>
                  <a:pt x="715" y="94"/>
                </a:moveTo>
                <a:cubicBezTo>
                  <a:pt x="695" y="96"/>
                  <a:pt x="673" y="122"/>
                  <a:pt x="675" y="141"/>
                </a:cubicBezTo>
                <a:cubicBezTo>
                  <a:pt x="677" y="160"/>
                  <a:pt x="703" y="178"/>
                  <a:pt x="725" y="176"/>
                </a:cubicBezTo>
                <a:cubicBezTo>
                  <a:pt x="745" y="173"/>
                  <a:pt x="757" y="156"/>
                  <a:pt x="755" y="134"/>
                </a:cubicBezTo>
                <a:cubicBezTo>
                  <a:pt x="752" y="110"/>
                  <a:pt x="733" y="92"/>
                  <a:pt x="715" y="94"/>
                </a:cubicBezTo>
                <a:close/>
                <a:moveTo>
                  <a:pt x="250" y="87"/>
                </a:moveTo>
                <a:cubicBezTo>
                  <a:pt x="250" y="107"/>
                  <a:pt x="260" y="118"/>
                  <a:pt x="279" y="121"/>
                </a:cubicBezTo>
                <a:cubicBezTo>
                  <a:pt x="301" y="124"/>
                  <a:pt x="320" y="107"/>
                  <a:pt x="331" y="75"/>
                </a:cubicBezTo>
                <a:cubicBezTo>
                  <a:pt x="320" y="65"/>
                  <a:pt x="309" y="54"/>
                  <a:pt x="298" y="43"/>
                </a:cubicBezTo>
                <a:cubicBezTo>
                  <a:pt x="262" y="51"/>
                  <a:pt x="251" y="62"/>
                  <a:pt x="250" y="87"/>
                </a:cubicBezTo>
                <a:close/>
                <a:moveTo>
                  <a:pt x="587" y="178"/>
                </a:moveTo>
                <a:cubicBezTo>
                  <a:pt x="570" y="182"/>
                  <a:pt x="562" y="184"/>
                  <a:pt x="553" y="185"/>
                </a:cubicBezTo>
                <a:cubicBezTo>
                  <a:pt x="531" y="189"/>
                  <a:pt x="516" y="205"/>
                  <a:pt x="516" y="224"/>
                </a:cubicBezTo>
                <a:cubicBezTo>
                  <a:pt x="515" y="241"/>
                  <a:pt x="524" y="261"/>
                  <a:pt x="534" y="276"/>
                </a:cubicBezTo>
                <a:cubicBezTo>
                  <a:pt x="543" y="290"/>
                  <a:pt x="576" y="291"/>
                  <a:pt x="592" y="281"/>
                </a:cubicBezTo>
                <a:cubicBezTo>
                  <a:pt x="609" y="271"/>
                  <a:pt x="613" y="257"/>
                  <a:pt x="607" y="239"/>
                </a:cubicBezTo>
                <a:cubicBezTo>
                  <a:pt x="601" y="220"/>
                  <a:pt x="595" y="201"/>
                  <a:pt x="587" y="178"/>
                </a:cubicBezTo>
                <a:close/>
                <a:moveTo>
                  <a:pt x="609" y="2"/>
                </a:moveTo>
                <a:cubicBezTo>
                  <a:pt x="604" y="20"/>
                  <a:pt x="600" y="35"/>
                  <a:pt x="596" y="48"/>
                </a:cubicBezTo>
                <a:cubicBezTo>
                  <a:pt x="608" y="63"/>
                  <a:pt x="619" y="80"/>
                  <a:pt x="637" y="66"/>
                </a:cubicBezTo>
                <a:cubicBezTo>
                  <a:pt x="647" y="58"/>
                  <a:pt x="655" y="42"/>
                  <a:pt x="655" y="29"/>
                </a:cubicBezTo>
                <a:cubicBezTo>
                  <a:pt x="655" y="6"/>
                  <a:pt x="634" y="5"/>
                  <a:pt x="609" y="2"/>
                </a:cubicBezTo>
                <a:close/>
                <a:moveTo>
                  <a:pt x="2527" y="1919"/>
                </a:moveTo>
                <a:cubicBezTo>
                  <a:pt x="2532" y="1910"/>
                  <a:pt x="2536" y="1900"/>
                  <a:pt x="2540" y="1891"/>
                </a:cubicBezTo>
                <a:cubicBezTo>
                  <a:pt x="2529" y="1869"/>
                  <a:pt x="2520" y="1864"/>
                  <a:pt x="2504" y="1870"/>
                </a:cubicBezTo>
                <a:cubicBezTo>
                  <a:pt x="2490" y="1876"/>
                  <a:pt x="2482" y="1888"/>
                  <a:pt x="2486" y="1900"/>
                </a:cubicBezTo>
                <a:cubicBezTo>
                  <a:pt x="2492" y="1918"/>
                  <a:pt x="2501" y="1922"/>
                  <a:pt x="2527" y="1919"/>
                </a:cubicBezTo>
                <a:close/>
                <a:moveTo>
                  <a:pt x="2402" y="1873"/>
                </a:moveTo>
                <a:cubicBezTo>
                  <a:pt x="2408" y="1864"/>
                  <a:pt x="2416" y="1856"/>
                  <a:pt x="2420" y="1845"/>
                </a:cubicBezTo>
                <a:cubicBezTo>
                  <a:pt x="2426" y="1829"/>
                  <a:pt x="2414" y="1809"/>
                  <a:pt x="2398" y="1805"/>
                </a:cubicBezTo>
                <a:cubicBezTo>
                  <a:pt x="2384" y="1802"/>
                  <a:pt x="2368" y="1814"/>
                  <a:pt x="2364" y="1831"/>
                </a:cubicBezTo>
                <a:cubicBezTo>
                  <a:pt x="2361" y="1844"/>
                  <a:pt x="2362" y="1857"/>
                  <a:pt x="2372" y="1867"/>
                </a:cubicBezTo>
                <a:cubicBezTo>
                  <a:pt x="2381" y="1869"/>
                  <a:pt x="2390" y="1870"/>
                  <a:pt x="2402" y="1873"/>
                </a:cubicBezTo>
                <a:close/>
                <a:moveTo>
                  <a:pt x="2347" y="2029"/>
                </a:moveTo>
                <a:cubicBezTo>
                  <a:pt x="2347" y="2016"/>
                  <a:pt x="2351" y="2001"/>
                  <a:pt x="2333" y="1998"/>
                </a:cubicBezTo>
                <a:cubicBezTo>
                  <a:pt x="2327" y="1997"/>
                  <a:pt x="2316" y="2002"/>
                  <a:pt x="2315" y="2007"/>
                </a:cubicBezTo>
                <a:cubicBezTo>
                  <a:pt x="2312" y="2015"/>
                  <a:pt x="2312" y="2027"/>
                  <a:pt x="2316" y="2033"/>
                </a:cubicBezTo>
                <a:cubicBezTo>
                  <a:pt x="2325" y="2044"/>
                  <a:pt x="2335" y="2036"/>
                  <a:pt x="2347" y="2029"/>
                </a:cubicBezTo>
                <a:close/>
                <a:moveTo>
                  <a:pt x="2278" y="1846"/>
                </a:moveTo>
                <a:cubicBezTo>
                  <a:pt x="2296" y="1839"/>
                  <a:pt x="2299" y="1832"/>
                  <a:pt x="2295" y="1801"/>
                </a:cubicBezTo>
                <a:cubicBezTo>
                  <a:pt x="2272" y="1790"/>
                  <a:pt x="2264" y="1790"/>
                  <a:pt x="2253" y="1803"/>
                </a:cubicBezTo>
                <a:cubicBezTo>
                  <a:pt x="2243" y="1815"/>
                  <a:pt x="2240" y="1830"/>
                  <a:pt x="2247" y="1838"/>
                </a:cubicBezTo>
                <a:cubicBezTo>
                  <a:pt x="2255" y="1848"/>
                  <a:pt x="2265" y="1852"/>
                  <a:pt x="2278" y="1846"/>
                </a:cubicBezTo>
                <a:close/>
                <a:moveTo>
                  <a:pt x="827" y="34"/>
                </a:moveTo>
                <a:cubicBezTo>
                  <a:pt x="846" y="35"/>
                  <a:pt x="858" y="26"/>
                  <a:pt x="863" y="7"/>
                </a:cubicBezTo>
                <a:cubicBezTo>
                  <a:pt x="863" y="5"/>
                  <a:pt x="864" y="3"/>
                  <a:pt x="864" y="0"/>
                </a:cubicBezTo>
                <a:cubicBezTo>
                  <a:pt x="783" y="0"/>
                  <a:pt x="783" y="0"/>
                  <a:pt x="783" y="0"/>
                </a:cubicBezTo>
                <a:cubicBezTo>
                  <a:pt x="790" y="26"/>
                  <a:pt x="802" y="33"/>
                  <a:pt x="827" y="34"/>
                </a:cubicBezTo>
                <a:close/>
                <a:moveTo>
                  <a:pt x="2180" y="1864"/>
                </a:moveTo>
                <a:cubicBezTo>
                  <a:pt x="2182" y="1846"/>
                  <a:pt x="2173" y="1836"/>
                  <a:pt x="2157" y="1831"/>
                </a:cubicBezTo>
                <a:cubicBezTo>
                  <a:pt x="2138" y="1824"/>
                  <a:pt x="2127" y="1836"/>
                  <a:pt x="2111" y="1856"/>
                </a:cubicBezTo>
                <a:cubicBezTo>
                  <a:pt x="2113" y="1862"/>
                  <a:pt x="2117" y="1872"/>
                  <a:pt x="2119" y="1878"/>
                </a:cubicBezTo>
                <a:cubicBezTo>
                  <a:pt x="2150" y="1895"/>
                  <a:pt x="2167" y="1884"/>
                  <a:pt x="2180" y="1864"/>
                </a:cubicBezTo>
                <a:close/>
                <a:moveTo>
                  <a:pt x="206" y="23"/>
                </a:moveTo>
                <a:cubicBezTo>
                  <a:pt x="213" y="16"/>
                  <a:pt x="216" y="8"/>
                  <a:pt x="218" y="0"/>
                </a:cubicBezTo>
                <a:cubicBezTo>
                  <a:pt x="147" y="0"/>
                  <a:pt x="147" y="0"/>
                  <a:pt x="147" y="0"/>
                </a:cubicBezTo>
                <a:cubicBezTo>
                  <a:pt x="146" y="13"/>
                  <a:pt x="150" y="23"/>
                  <a:pt x="163" y="29"/>
                </a:cubicBezTo>
                <a:cubicBezTo>
                  <a:pt x="179" y="37"/>
                  <a:pt x="194" y="38"/>
                  <a:pt x="206" y="23"/>
                </a:cubicBezTo>
                <a:close/>
                <a:moveTo>
                  <a:pt x="2172" y="1933"/>
                </a:moveTo>
                <a:cubicBezTo>
                  <a:pt x="2165" y="1943"/>
                  <a:pt x="2170" y="1957"/>
                  <a:pt x="2185" y="1973"/>
                </a:cubicBezTo>
                <a:cubicBezTo>
                  <a:pt x="2212" y="1965"/>
                  <a:pt x="2223" y="1958"/>
                  <a:pt x="2219" y="1944"/>
                </a:cubicBezTo>
                <a:cubicBezTo>
                  <a:pt x="2217" y="1935"/>
                  <a:pt x="2208" y="1924"/>
                  <a:pt x="2199" y="1919"/>
                </a:cubicBezTo>
                <a:cubicBezTo>
                  <a:pt x="2187" y="1913"/>
                  <a:pt x="2179" y="1924"/>
                  <a:pt x="2172" y="1933"/>
                </a:cubicBezTo>
                <a:close/>
                <a:moveTo>
                  <a:pt x="54" y="71"/>
                </a:moveTo>
                <a:cubicBezTo>
                  <a:pt x="24" y="70"/>
                  <a:pt x="12" y="92"/>
                  <a:pt x="0" y="119"/>
                </a:cubicBezTo>
                <a:cubicBezTo>
                  <a:pt x="12" y="133"/>
                  <a:pt x="25" y="146"/>
                  <a:pt x="38" y="160"/>
                </a:cubicBezTo>
                <a:cubicBezTo>
                  <a:pt x="82" y="144"/>
                  <a:pt x="94" y="133"/>
                  <a:pt x="93" y="114"/>
                </a:cubicBezTo>
                <a:cubicBezTo>
                  <a:pt x="92" y="95"/>
                  <a:pt x="73" y="72"/>
                  <a:pt x="54" y="71"/>
                </a:cubicBezTo>
                <a:close/>
                <a:moveTo>
                  <a:pt x="199" y="184"/>
                </a:moveTo>
                <a:cubicBezTo>
                  <a:pt x="182" y="192"/>
                  <a:pt x="174" y="214"/>
                  <a:pt x="180" y="234"/>
                </a:cubicBezTo>
                <a:cubicBezTo>
                  <a:pt x="189" y="259"/>
                  <a:pt x="203" y="265"/>
                  <a:pt x="242" y="260"/>
                </a:cubicBezTo>
                <a:cubicBezTo>
                  <a:pt x="251" y="248"/>
                  <a:pt x="260" y="236"/>
                  <a:pt x="270" y="223"/>
                </a:cubicBezTo>
                <a:cubicBezTo>
                  <a:pt x="245" y="185"/>
                  <a:pt x="222" y="174"/>
                  <a:pt x="199" y="184"/>
                </a:cubicBezTo>
                <a:close/>
                <a:moveTo>
                  <a:pt x="1979" y="2053"/>
                </a:moveTo>
                <a:cubicBezTo>
                  <a:pt x="2004" y="2061"/>
                  <a:pt x="2011" y="2060"/>
                  <a:pt x="2020" y="2046"/>
                </a:cubicBezTo>
                <a:cubicBezTo>
                  <a:pt x="2030" y="2030"/>
                  <a:pt x="2028" y="2022"/>
                  <a:pt x="2007" y="2000"/>
                </a:cubicBezTo>
                <a:cubicBezTo>
                  <a:pt x="1967" y="2005"/>
                  <a:pt x="1961" y="2016"/>
                  <a:pt x="1979" y="2053"/>
                </a:cubicBezTo>
                <a:close/>
                <a:moveTo>
                  <a:pt x="2417" y="2059"/>
                </a:moveTo>
                <a:cubicBezTo>
                  <a:pt x="2402" y="2055"/>
                  <a:pt x="2394" y="2065"/>
                  <a:pt x="2389" y="2096"/>
                </a:cubicBezTo>
                <a:cubicBezTo>
                  <a:pt x="2402" y="2101"/>
                  <a:pt x="2413" y="2110"/>
                  <a:pt x="2425" y="2098"/>
                </a:cubicBezTo>
                <a:cubicBezTo>
                  <a:pt x="2432" y="2069"/>
                  <a:pt x="2430" y="2062"/>
                  <a:pt x="2417" y="2059"/>
                </a:cubicBezTo>
                <a:close/>
                <a:moveTo>
                  <a:pt x="2351" y="1903"/>
                </a:moveTo>
                <a:cubicBezTo>
                  <a:pt x="2332" y="1914"/>
                  <a:pt x="2335" y="1932"/>
                  <a:pt x="2338" y="1952"/>
                </a:cubicBezTo>
                <a:cubicBezTo>
                  <a:pt x="2355" y="1958"/>
                  <a:pt x="2370" y="1961"/>
                  <a:pt x="2380" y="1946"/>
                </a:cubicBezTo>
                <a:cubicBezTo>
                  <a:pt x="2386" y="1936"/>
                  <a:pt x="2389" y="1924"/>
                  <a:pt x="2378" y="1914"/>
                </a:cubicBezTo>
                <a:cubicBezTo>
                  <a:pt x="2371" y="1906"/>
                  <a:pt x="2362" y="1896"/>
                  <a:pt x="2351" y="1903"/>
                </a:cubicBezTo>
                <a:close/>
                <a:moveTo>
                  <a:pt x="1942" y="2148"/>
                </a:moveTo>
                <a:cubicBezTo>
                  <a:pt x="1942" y="2152"/>
                  <a:pt x="1943" y="2155"/>
                  <a:pt x="1943" y="2159"/>
                </a:cubicBezTo>
                <a:cubicBezTo>
                  <a:pt x="1997" y="2159"/>
                  <a:pt x="1997" y="2159"/>
                  <a:pt x="1997" y="2159"/>
                </a:cubicBezTo>
                <a:cubicBezTo>
                  <a:pt x="1996" y="2153"/>
                  <a:pt x="1994" y="2147"/>
                  <a:pt x="1990" y="2144"/>
                </a:cubicBezTo>
                <a:cubicBezTo>
                  <a:pt x="1974" y="2131"/>
                  <a:pt x="1959" y="2138"/>
                  <a:pt x="1942" y="2148"/>
                </a:cubicBezTo>
                <a:close/>
                <a:moveTo>
                  <a:pt x="2415" y="1974"/>
                </a:moveTo>
                <a:cubicBezTo>
                  <a:pt x="2411" y="1984"/>
                  <a:pt x="2416" y="1993"/>
                  <a:pt x="2425" y="1996"/>
                </a:cubicBezTo>
                <a:cubicBezTo>
                  <a:pt x="2433" y="1998"/>
                  <a:pt x="2445" y="2000"/>
                  <a:pt x="2450" y="1996"/>
                </a:cubicBezTo>
                <a:cubicBezTo>
                  <a:pt x="2463" y="1985"/>
                  <a:pt x="2460" y="1972"/>
                  <a:pt x="2450" y="1959"/>
                </a:cubicBezTo>
                <a:cubicBezTo>
                  <a:pt x="2435" y="1956"/>
                  <a:pt x="2422" y="1958"/>
                  <a:pt x="2415" y="1974"/>
                </a:cubicBezTo>
                <a:close/>
                <a:moveTo>
                  <a:pt x="2632" y="2105"/>
                </a:moveTo>
                <a:cubicBezTo>
                  <a:pt x="2619" y="2096"/>
                  <a:pt x="2608" y="2099"/>
                  <a:pt x="2600" y="2112"/>
                </a:cubicBezTo>
                <a:cubicBezTo>
                  <a:pt x="2592" y="2125"/>
                  <a:pt x="2595" y="2144"/>
                  <a:pt x="2606" y="2153"/>
                </a:cubicBezTo>
                <a:cubicBezTo>
                  <a:pt x="2616" y="2160"/>
                  <a:pt x="2636" y="2158"/>
                  <a:pt x="2644" y="2148"/>
                </a:cubicBezTo>
                <a:cubicBezTo>
                  <a:pt x="2654" y="2135"/>
                  <a:pt x="2649" y="2116"/>
                  <a:pt x="2632" y="2105"/>
                </a:cubicBezTo>
                <a:close/>
                <a:moveTo>
                  <a:pt x="2315" y="2071"/>
                </a:moveTo>
                <a:cubicBezTo>
                  <a:pt x="2309" y="2068"/>
                  <a:pt x="2301" y="2071"/>
                  <a:pt x="2289" y="2071"/>
                </a:cubicBezTo>
                <a:cubicBezTo>
                  <a:pt x="2293" y="2083"/>
                  <a:pt x="2293" y="2092"/>
                  <a:pt x="2297" y="2096"/>
                </a:cubicBezTo>
                <a:cubicBezTo>
                  <a:pt x="2305" y="2102"/>
                  <a:pt x="2314" y="2100"/>
                  <a:pt x="2320" y="2090"/>
                </a:cubicBezTo>
                <a:cubicBezTo>
                  <a:pt x="2324" y="2082"/>
                  <a:pt x="2324" y="2074"/>
                  <a:pt x="2315" y="2071"/>
                </a:cubicBezTo>
                <a:close/>
                <a:moveTo>
                  <a:pt x="2613" y="2018"/>
                </a:moveTo>
                <a:cubicBezTo>
                  <a:pt x="2623" y="2010"/>
                  <a:pt x="2625" y="1995"/>
                  <a:pt x="2618" y="1983"/>
                </a:cubicBezTo>
                <a:cubicBezTo>
                  <a:pt x="2610" y="1971"/>
                  <a:pt x="2600" y="1965"/>
                  <a:pt x="2585" y="1968"/>
                </a:cubicBezTo>
                <a:cubicBezTo>
                  <a:pt x="2568" y="1972"/>
                  <a:pt x="2564" y="1980"/>
                  <a:pt x="2564" y="2012"/>
                </a:cubicBezTo>
                <a:cubicBezTo>
                  <a:pt x="2587" y="2027"/>
                  <a:pt x="2601" y="2029"/>
                  <a:pt x="2613" y="2018"/>
                </a:cubicBezTo>
                <a:close/>
                <a:moveTo>
                  <a:pt x="2500" y="2017"/>
                </a:moveTo>
                <a:cubicBezTo>
                  <a:pt x="2490" y="2014"/>
                  <a:pt x="2481" y="2015"/>
                  <a:pt x="2475" y="2025"/>
                </a:cubicBezTo>
                <a:cubicBezTo>
                  <a:pt x="2468" y="2036"/>
                  <a:pt x="2469" y="2054"/>
                  <a:pt x="2478" y="2060"/>
                </a:cubicBezTo>
                <a:cubicBezTo>
                  <a:pt x="2492" y="2070"/>
                  <a:pt x="2505" y="2066"/>
                  <a:pt x="2517" y="2055"/>
                </a:cubicBezTo>
                <a:cubicBezTo>
                  <a:pt x="2520" y="2030"/>
                  <a:pt x="2516" y="2022"/>
                  <a:pt x="2500" y="2017"/>
                </a:cubicBezTo>
                <a:close/>
                <a:moveTo>
                  <a:pt x="2533" y="2109"/>
                </a:moveTo>
                <a:cubicBezTo>
                  <a:pt x="2524" y="2102"/>
                  <a:pt x="2509" y="2104"/>
                  <a:pt x="2503" y="2111"/>
                </a:cubicBezTo>
                <a:cubicBezTo>
                  <a:pt x="2495" y="2121"/>
                  <a:pt x="2498" y="2139"/>
                  <a:pt x="2508" y="2145"/>
                </a:cubicBezTo>
                <a:cubicBezTo>
                  <a:pt x="2518" y="2152"/>
                  <a:pt x="2533" y="2148"/>
                  <a:pt x="2539" y="2138"/>
                </a:cubicBezTo>
                <a:cubicBezTo>
                  <a:pt x="2544" y="2129"/>
                  <a:pt x="2541" y="2115"/>
                  <a:pt x="2533" y="2109"/>
                </a:cubicBezTo>
                <a:close/>
                <a:moveTo>
                  <a:pt x="2320" y="2159"/>
                </a:moveTo>
                <a:cubicBezTo>
                  <a:pt x="2351" y="2159"/>
                  <a:pt x="2351" y="2159"/>
                  <a:pt x="2351" y="2159"/>
                </a:cubicBezTo>
                <a:cubicBezTo>
                  <a:pt x="2351" y="2151"/>
                  <a:pt x="2352" y="2143"/>
                  <a:pt x="2352" y="2133"/>
                </a:cubicBezTo>
                <a:cubicBezTo>
                  <a:pt x="2339" y="2135"/>
                  <a:pt x="2329" y="2137"/>
                  <a:pt x="2319" y="2138"/>
                </a:cubicBezTo>
                <a:cubicBezTo>
                  <a:pt x="2319" y="2147"/>
                  <a:pt x="2319" y="2154"/>
                  <a:pt x="2320" y="2159"/>
                </a:cubicBezTo>
                <a:close/>
                <a:moveTo>
                  <a:pt x="2091" y="2037"/>
                </a:moveTo>
                <a:cubicBezTo>
                  <a:pt x="2083" y="2038"/>
                  <a:pt x="2072" y="2043"/>
                  <a:pt x="2067" y="2050"/>
                </a:cubicBezTo>
                <a:cubicBezTo>
                  <a:pt x="2059" y="2061"/>
                  <a:pt x="2069" y="2077"/>
                  <a:pt x="2094" y="2094"/>
                </a:cubicBezTo>
                <a:cubicBezTo>
                  <a:pt x="2118" y="2086"/>
                  <a:pt x="2124" y="2080"/>
                  <a:pt x="2122" y="2065"/>
                </a:cubicBezTo>
                <a:cubicBezTo>
                  <a:pt x="2121" y="2053"/>
                  <a:pt x="2105" y="2037"/>
                  <a:pt x="2091" y="2037"/>
                </a:cubicBezTo>
                <a:close/>
                <a:moveTo>
                  <a:pt x="2069" y="2140"/>
                </a:moveTo>
                <a:cubicBezTo>
                  <a:pt x="2063" y="2146"/>
                  <a:pt x="2061" y="2152"/>
                  <a:pt x="2062" y="2159"/>
                </a:cubicBezTo>
                <a:cubicBezTo>
                  <a:pt x="2112" y="2159"/>
                  <a:pt x="2112" y="2159"/>
                  <a:pt x="2112" y="2159"/>
                </a:cubicBezTo>
                <a:cubicBezTo>
                  <a:pt x="2112" y="2155"/>
                  <a:pt x="2113" y="2150"/>
                  <a:pt x="2112" y="2144"/>
                </a:cubicBezTo>
                <a:cubicBezTo>
                  <a:pt x="2090" y="2131"/>
                  <a:pt x="2080" y="2130"/>
                  <a:pt x="2069" y="2140"/>
                </a:cubicBezTo>
                <a:close/>
                <a:moveTo>
                  <a:pt x="2124" y="1967"/>
                </a:moveTo>
                <a:cubicBezTo>
                  <a:pt x="2111" y="1968"/>
                  <a:pt x="2106" y="1977"/>
                  <a:pt x="2103" y="1990"/>
                </a:cubicBezTo>
                <a:cubicBezTo>
                  <a:pt x="2110" y="2004"/>
                  <a:pt x="2120" y="2012"/>
                  <a:pt x="2134" y="2009"/>
                </a:cubicBezTo>
                <a:cubicBezTo>
                  <a:pt x="2147" y="2005"/>
                  <a:pt x="2151" y="1994"/>
                  <a:pt x="2152" y="1981"/>
                </a:cubicBezTo>
                <a:cubicBezTo>
                  <a:pt x="2147" y="1968"/>
                  <a:pt x="2137" y="1965"/>
                  <a:pt x="2124" y="1967"/>
                </a:cubicBezTo>
                <a:close/>
                <a:moveTo>
                  <a:pt x="2293" y="1905"/>
                </a:moveTo>
                <a:cubicBezTo>
                  <a:pt x="2285" y="1901"/>
                  <a:pt x="2274" y="1899"/>
                  <a:pt x="2266" y="1908"/>
                </a:cubicBezTo>
                <a:cubicBezTo>
                  <a:pt x="2257" y="1921"/>
                  <a:pt x="2260" y="1932"/>
                  <a:pt x="2272" y="1944"/>
                </a:cubicBezTo>
                <a:cubicBezTo>
                  <a:pt x="2279" y="1942"/>
                  <a:pt x="2288" y="1941"/>
                  <a:pt x="2297" y="1940"/>
                </a:cubicBezTo>
                <a:cubicBezTo>
                  <a:pt x="2299" y="1927"/>
                  <a:pt x="2309" y="1914"/>
                  <a:pt x="2293" y="1905"/>
                </a:cubicBezTo>
                <a:close/>
                <a:moveTo>
                  <a:pt x="2084" y="1943"/>
                </a:moveTo>
                <a:cubicBezTo>
                  <a:pt x="2090" y="1932"/>
                  <a:pt x="2086" y="1918"/>
                  <a:pt x="2072" y="1911"/>
                </a:cubicBezTo>
                <a:cubicBezTo>
                  <a:pt x="2057" y="1902"/>
                  <a:pt x="2043" y="1905"/>
                  <a:pt x="2037" y="1918"/>
                </a:cubicBezTo>
                <a:cubicBezTo>
                  <a:pt x="2031" y="1931"/>
                  <a:pt x="2035" y="1948"/>
                  <a:pt x="2046" y="1955"/>
                </a:cubicBezTo>
                <a:cubicBezTo>
                  <a:pt x="2058" y="1962"/>
                  <a:pt x="2076" y="1956"/>
                  <a:pt x="2084" y="1943"/>
                </a:cubicBezTo>
                <a:close/>
                <a:moveTo>
                  <a:pt x="2185" y="2065"/>
                </a:moveTo>
                <a:cubicBezTo>
                  <a:pt x="2175" y="2058"/>
                  <a:pt x="2156" y="2062"/>
                  <a:pt x="2150" y="2072"/>
                </a:cubicBezTo>
                <a:cubicBezTo>
                  <a:pt x="2144" y="2083"/>
                  <a:pt x="2150" y="2103"/>
                  <a:pt x="2163" y="2111"/>
                </a:cubicBezTo>
                <a:cubicBezTo>
                  <a:pt x="2174" y="2117"/>
                  <a:pt x="2182" y="2113"/>
                  <a:pt x="2191" y="2098"/>
                </a:cubicBezTo>
                <a:cubicBezTo>
                  <a:pt x="2199" y="2084"/>
                  <a:pt x="2197" y="2072"/>
                  <a:pt x="2185" y="2065"/>
                </a:cubicBezTo>
                <a:close/>
                <a:moveTo>
                  <a:pt x="2222" y="2010"/>
                </a:moveTo>
                <a:cubicBezTo>
                  <a:pt x="2210" y="2021"/>
                  <a:pt x="2212" y="2032"/>
                  <a:pt x="2227" y="2050"/>
                </a:cubicBezTo>
                <a:cubicBezTo>
                  <a:pt x="2246" y="2051"/>
                  <a:pt x="2256" y="2040"/>
                  <a:pt x="2261" y="2023"/>
                </a:cubicBezTo>
                <a:cubicBezTo>
                  <a:pt x="2241" y="2003"/>
                  <a:pt x="2232" y="2000"/>
                  <a:pt x="2222" y="2010"/>
                </a:cubicBezTo>
                <a:close/>
                <a:moveTo>
                  <a:pt x="2230" y="2092"/>
                </a:moveTo>
                <a:cubicBezTo>
                  <a:pt x="2219" y="2104"/>
                  <a:pt x="2211" y="2113"/>
                  <a:pt x="2220" y="2125"/>
                </a:cubicBezTo>
                <a:cubicBezTo>
                  <a:pt x="2223" y="2129"/>
                  <a:pt x="2232" y="2133"/>
                  <a:pt x="2237" y="2132"/>
                </a:cubicBezTo>
                <a:cubicBezTo>
                  <a:pt x="2253" y="2129"/>
                  <a:pt x="2254" y="2116"/>
                  <a:pt x="2254" y="2100"/>
                </a:cubicBezTo>
                <a:cubicBezTo>
                  <a:pt x="2246" y="2097"/>
                  <a:pt x="2237" y="2095"/>
                  <a:pt x="2230" y="2092"/>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6355080" y="1503907"/>
            <a:ext cx="2420786" cy="1687924"/>
          </a:xfrm>
        </p:spPr>
        <p:txBody>
          <a:bodyPr anchor="b">
            <a:normAutofit/>
          </a:bodyPr>
          <a:lstStyle>
            <a:lvl1pPr>
              <a:lnSpc>
                <a:spcPct val="104000"/>
              </a:lnSpc>
              <a:defRPr sz="2800"/>
            </a:lvl1pPr>
          </a:lstStyle>
          <a:p>
            <a:r>
              <a:rPr lang="en-US"/>
              <a:t>Click to edit Master title style</a:t>
            </a:r>
            <a:endParaRPr lang="en-US" dirty="0"/>
          </a:p>
        </p:txBody>
      </p:sp>
      <p:sp>
        <p:nvSpPr>
          <p:cNvPr id="3" name="Content Placeholder 2"/>
          <p:cNvSpPr>
            <a:spLocks noGrp="1"/>
          </p:cNvSpPr>
          <p:nvPr>
            <p:ph idx="1"/>
          </p:nvPr>
        </p:nvSpPr>
        <p:spPr>
          <a:xfrm>
            <a:off x="365798" y="441414"/>
            <a:ext cx="5697780" cy="5654586"/>
          </a:xfrm>
        </p:spPr>
        <p:txBody>
          <a:bodyPr/>
          <a:lstStyle>
            <a:lvl1pPr>
              <a:defRPr sz="1500"/>
            </a:lvl1pPr>
            <a:lvl2pPr>
              <a:defRPr sz="1350"/>
            </a:lvl2pPr>
            <a:lvl3pPr>
              <a:defRPr sz="1200"/>
            </a:lvl3pPr>
            <a:lvl4pPr>
              <a:defRPr sz="1050"/>
            </a:lvl4pPr>
            <a:lvl5pPr>
              <a:defRPr sz="1050"/>
            </a:lvl5pPr>
            <a:lvl6pPr>
              <a:defRPr sz="1050"/>
            </a:lvl6pPr>
            <a:lvl7pPr>
              <a:defRPr sz="1050"/>
            </a:lvl7pPr>
            <a:lvl8pPr>
              <a:defRPr sz="1050"/>
            </a:lvl8pPr>
            <a:lvl9pPr>
              <a:defRPr sz="10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355080" y="3223804"/>
            <a:ext cx="2420786" cy="2872197"/>
          </a:xfrm>
        </p:spPr>
        <p:txBody>
          <a:bodyPr>
            <a:normAutofit/>
          </a:bodyPr>
          <a:lstStyle>
            <a:lvl1pPr marL="0" indent="0">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357417" y="6286501"/>
            <a:ext cx="2420786" cy="365125"/>
          </a:xfrm>
        </p:spPr>
        <p:txBody>
          <a:bodyPr/>
          <a:lstStyle>
            <a:lvl1pPr algn="l">
              <a:defRPr/>
            </a:lvl1pPr>
          </a:lstStyle>
          <a:p>
            <a:fld id="{4C5FEC63-F6C7-40B8-80E0-C1F2C29527A7}" type="datetimeFigureOut">
              <a:rPr lang="en-GB" smtClean="0"/>
              <a:pPr/>
              <a:t>30/11/2021</a:t>
            </a:fld>
            <a:endParaRPr lang="en-GB"/>
          </a:p>
        </p:txBody>
      </p:sp>
      <p:sp>
        <p:nvSpPr>
          <p:cNvPr id="6" name="Footer Placeholder 5"/>
          <p:cNvSpPr>
            <a:spLocks noGrp="1"/>
          </p:cNvSpPr>
          <p:nvPr>
            <p:ph type="ftr" sz="quarter" idx="11"/>
          </p:nvPr>
        </p:nvSpPr>
        <p:spPr>
          <a:xfrm>
            <a:off x="365798" y="6286501"/>
            <a:ext cx="5697780"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6355080" y="373605"/>
            <a:ext cx="2420786" cy="816481"/>
          </a:xfrm>
        </p:spPr>
        <p:txBody>
          <a:bodyPr anchor="t"/>
          <a:lstStyle>
            <a:lvl1pPr algn="l">
              <a:defRPr sz="3800"/>
            </a:lvl1pPr>
          </a:lstStyle>
          <a:p>
            <a:fld id="{44020CF8-E672-4553-9767-0A16CD2463EB}" type="slidenum">
              <a:rPr lang="en-GB" smtClean="0"/>
              <a:pPr/>
              <a:t>‹#›</a:t>
            </a:fld>
            <a:endParaRPr lang="en-GB"/>
          </a:p>
        </p:txBody>
      </p:sp>
    </p:spTree>
    <p:extLst>
      <p:ext uri="{BB962C8B-B14F-4D97-AF65-F5344CB8AC3E}">
        <p14:creationId xmlns:p14="http://schemas.microsoft.com/office/powerpoint/2010/main" val="608961949"/>
      </p:ext>
    </p:extLst>
  </p:cSld>
  <p:clrMapOvr>
    <a:masterClrMapping/>
  </p:clrMapOvr>
  <p:extLst>
    <p:ext uri="{DCECCB84-F9BA-43D5-87BE-67443E8EF086}">
      <p15:sldGuideLst xmlns:p15="http://schemas.microsoft.com/office/powerpoint/2012/main">
        <p15:guide id="1" pos="5400">
          <p15:clr>
            <a:srgbClr val="FBAE40"/>
          </p15:clr>
        </p15:guide>
        <p15:guide id="2" pos="405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Freeform 5"/>
          <p:cNvSpPr>
            <a:spLocks noEditPoints="1"/>
          </p:cNvSpPr>
          <p:nvPr/>
        </p:nvSpPr>
        <p:spPr bwMode="auto">
          <a:xfrm>
            <a:off x="365798" y="2239"/>
            <a:ext cx="8420415" cy="6855762"/>
          </a:xfrm>
          <a:custGeom>
            <a:avLst/>
            <a:gdLst/>
            <a:ahLst/>
            <a:cxnLst/>
            <a:rect l="0" t="0" r="r" b="b"/>
            <a:pathLst>
              <a:path w="2654" h="2160">
                <a:moveTo>
                  <a:pt x="483" y="15"/>
                </a:moveTo>
                <a:cubicBezTo>
                  <a:pt x="491" y="14"/>
                  <a:pt x="499" y="9"/>
                  <a:pt x="504" y="0"/>
                </a:cubicBezTo>
                <a:cubicBezTo>
                  <a:pt x="451" y="0"/>
                  <a:pt x="451" y="0"/>
                  <a:pt x="451" y="0"/>
                </a:cubicBezTo>
                <a:cubicBezTo>
                  <a:pt x="459" y="10"/>
                  <a:pt x="472" y="17"/>
                  <a:pt x="483" y="15"/>
                </a:cubicBezTo>
                <a:close/>
                <a:moveTo>
                  <a:pt x="376" y="126"/>
                </a:moveTo>
                <a:cubicBezTo>
                  <a:pt x="375" y="146"/>
                  <a:pt x="388" y="155"/>
                  <a:pt x="407" y="154"/>
                </a:cubicBezTo>
                <a:cubicBezTo>
                  <a:pt x="440" y="124"/>
                  <a:pt x="440" y="122"/>
                  <a:pt x="416" y="88"/>
                </a:cubicBezTo>
                <a:cubicBezTo>
                  <a:pt x="394" y="92"/>
                  <a:pt x="376" y="101"/>
                  <a:pt x="376" y="126"/>
                </a:cubicBezTo>
                <a:close/>
                <a:moveTo>
                  <a:pt x="381" y="226"/>
                </a:moveTo>
                <a:cubicBezTo>
                  <a:pt x="359" y="227"/>
                  <a:pt x="344" y="243"/>
                  <a:pt x="347" y="263"/>
                </a:cubicBezTo>
                <a:cubicBezTo>
                  <a:pt x="351" y="288"/>
                  <a:pt x="370" y="306"/>
                  <a:pt x="391" y="304"/>
                </a:cubicBezTo>
                <a:cubicBezTo>
                  <a:pt x="413" y="301"/>
                  <a:pt x="430" y="279"/>
                  <a:pt x="428" y="257"/>
                </a:cubicBezTo>
                <a:cubicBezTo>
                  <a:pt x="427" y="238"/>
                  <a:pt x="405" y="224"/>
                  <a:pt x="381" y="226"/>
                </a:cubicBezTo>
                <a:close/>
                <a:moveTo>
                  <a:pt x="548" y="95"/>
                </a:moveTo>
                <a:cubicBezTo>
                  <a:pt x="555" y="74"/>
                  <a:pt x="546" y="65"/>
                  <a:pt x="505" y="52"/>
                </a:cubicBezTo>
                <a:cubicBezTo>
                  <a:pt x="472" y="76"/>
                  <a:pt x="471" y="79"/>
                  <a:pt x="486" y="117"/>
                </a:cubicBezTo>
                <a:cubicBezTo>
                  <a:pt x="524" y="125"/>
                  <a:pt x="541" y="119"/>
                  <a:pt x="548" y="95"/>
                </a:cubicBezTo>
                <a:close/>
                <a:moveTo>
                  <a:pt x="715" y="94"/>
                </a:moveTo>
                <a:cubicBezTo>
                  <a:pt x="695" y="96"/>
                  <a:pt x="673" y="122"/>
                  <a:pt x="675" y="141"/>
                </a:cubicBezTo>
                <a:cubicBezTo>
                  <a:pt x="677" y="160"/>
                  <a:pt x="703" y="178"/>
                  <a:pt x="725" y="176"/>
                </a:cubicBezTo>
                <a:cubicBezTo>
                  <a:pt x="745" y="173"/>
                  <a:pt x="757" y="156"/>
                  <a:pt x="755" y="134"/>
                </a:cubicBezTo>
                <a:cubicBezTo>
                  <a:pt x="752" y="110"/>
                  <a:pt x="733" y="92"/>
                  <a:pt x="715" y="94"/>
                </a:cubicBezTo>
                <a:close/>
                <a:moveTo>
                  <a:pt x="250" y="87"/>
                </a:moveTo>
                <a:cubicBezTo>
                  <a:pt x="250" y="107"/>
                  <a:pt x="260" y="118"/>
                  <a:pt x="279" y="121"/>
                </a:cubicBezTo>
                <a:cubicBezTo>
                  <a:pt x="301" y="124"/>
                  <a:pt x="320" y="107"/>
                  <a:pt x="331" y="75"/>
                </a:cubicBezTo>
                <a:cubicBezTo>
                  <a:pt x="320" y="65"/>
                  <a:pt x="309" y="54"/>
                  <a:pt x="298" y="43"/>
                </a:cubicBezTo>
                <a:cubicBezTo>
                  <a:pt x="262" y="51"/>
                  <a:pt x="251" y="62"/>
                  <a:pt x="250" y="87"/>
                </a:cubicBezTo>
                <a:close/>
                <a:moveTo>
                  <a:pt x="587" y="178"/>
                </a:moveTo>
                <a:cubicBezTo>
                  <a:pt x="570" y="182"/>
                  <a:pt x="562" y="184"/>
                  <a:pt x="553" y="185"/>
                </a:cubicBezTo>
                <a:cubicBezTo>
                  <a:pt x="531" y="189"/>
                  <a:pt x="516" y="205"/>
                  <a:pt x="516" y="224"/>
                </a:cubicBezTo>
                <a:cubicBezTo>
                  <a:pt x="515" y="241"/>
                  <a:pt x="524" y="261"/>
                  <a:pt x="534" y="276"/>
                </a:cubicBezTo>
                <a:cubicBezTo>
                  <a:pt x="543" y="290"/>
                  <a:pt x="576" y="291"/>
                  <a:pt x="592" y="281"/>
                </a:cubicBezTo>
                <a:cubicBezTo>
                  <a:pt x="609" y="271"/>
                  <a:pt x="613" y="257"/>
                  <a:pt x="607" y="239"/>
                </a:cubicBezTo>
                <a:cubicBezTo>
                  <a:pt x="601" y="220"/>
                  <a:pt x="595" y="201"/>
                  <a:pt x="587" y="178"/>
                </a:cubicBezTo>
                <a:close/>
                <a:moveTo>
                  <a:pt x="609" y="2"/>
                </a:moveTo>
                <a:cubicBezTo>
                  <a:pt x="604" y="20"/>
                  <a:pt x="600" y="35"/>
                  <a:pt x="596" y="48"/>
                </a:cubicBezTo>
                <a:cubicBezTo>
                  <a:pt x="608" y="63"/>
                  <a:pt x="619" y="80"/>
                  <a:pt x="637" y="66"/>
                </a:cubicBezTo>
                <a:cubicBezTo>
                  <a:pt x="647" y="58"/>
                  <a:pt x="655" y="42"/>
                  <a:pt x="655" y="29"/>
                </a:cubicBezTo>
                <a:cubicBezTo>
                  <a:pt x="655" y="6"/>
                  <a:pt x="634" y="5"/>
                  <a:pt x="609" y="2"/>
                </a:cubicBezTo>
                <a:close/>
                <a:moveTo>
                  <a:pt x="2527" y="1919"/>
                </a:moveTo>
                <a:cubicBezTo>
                  <a:pt x="2532" y="1910"/>
                  <a:pt x="2536" y="1900"/>
                  <a:pt x="2540" y="1891"/>
                </a:cubicBezTo>
                <a:cubicBezTo>
                  <a:pt x="2529" y="1869"/>
                  <a:pt x="2520" y="1864"/>
                  <a:pt x="2504" y="1870"/>
                </a:cubicBezTo>
                <a:cubicBezTo>
                  <a:pt x="2490" y="1876"/>
                  <a:pt x="2482" y="1888"/>
                  <a:pt x="2486" y="1900"/>
                </a:cubicBezTo>
                <a:cubicBezTo>
                  <a:pt x="2492" y="1918"/>
                  <a:pt x="2501" y="1922"/>
                  <a:pt x="2527" y="1919"/>
                </a:cubicBezTo>
                <a:close/>
                <a:moveTo>
                  <a:pt x="2402" y="1873"/>
                </a:moveTo>
                <a:cubicBezTo>
                  <a:pt x="2408" y="1864"/>
                  <a:pt x="2416" y="1856"/>
                  <a:pt x="2420" y="1845"/>
                </a:cubicBezTo>
                <a:cubicBezTo>
                  <a:pt x="2426" y="1829"/>
                  <a:pt x="2414" y="1809"/>
                  <a:pt x="2398" y="1805"/>
                </a:cubicBezTo>
                <a:cubicBezTo>
                  <a:pt x="2384" y="1802"/>
                  <a:pt x="2368" y="1814"/>
                  <a:pt x="2364" y="1831"/>
                </a:cubicBezTo>
                <a:cubicBezTo>
                  <a:pt x="2361" y="1844"/>
                  <a:pt x="2362" y="1857"/>
                  <a:pt x="2372" y="1867"/>
                </a:cubicBezTo>
                <a:cubicBezTo>
                  <a:pt x="2381" y="1869"/>
                  <a:pt x="2390" y="1870"/>
                  <a:pt x="2402" y="1873"/>
                </a:cubicBezTo>
                <a:close/>
                <a:moveTo>
                  <a:pt x="2347" y="2029"/>
                </a:moveTo>
                <a:cubicBezTo>
                  <a:pt x="2347" y="2016"/>
                  <a:pt x="2351" y="2001"/>
                  <a:pt x="2333" y="1998"/>
                </a:cubicBezTo>
                <a:cubicBezTo>
                  <a:pt x="2327" y="1997"/>
                  <a:pt x="2316" y="2002"/>
                  <a:pt x="2315" y="2007"/>
                </a:cubicBezTo>
                <a:cubicBezTo>
                  <a:pt x="2312" y="2015"/>
                  <a:pt x="2312" y="2027"/>
                  <a:pt x="2316" y="2033"/>
                </a:cubicBezTo>
                <a:cubicBezTo>
                  <a:pt x="2325" y="2044"/>
                  <a:pt x="2335" y="2036"/>
                  <a:pt x="2347" y="2029"/>
                </a:cubicBezTo>
                <a:close/>
                <a:moveTo>
                  <a:pt x="2278" y="1846"/>
                </a:moveTo>
                <a:cubicBezTo>
                  <a:pt x="2296" y="1839"/>
                  <a:pt x="2299" y="1832"/>
                  <a:pt x="2295" y="1801"/>
                </a:cubicBezTo>
                <a:cubicBezTo>
                  <a:pt x="2272" y="1790"/>
                  <a:pt x="2264" y="1790"/>
                  <a:pt x="2253" y="1803"/>
                </a:cubicBezTo>
                <a:cubicBezTo>
                  <a:pt x="2243" y="1815"/>
                  <a:pt x="2240" y="1830"/>
                  <a:pt x="2247" y="1838"/>
                </a:cubicBezTo>
                <a:cubicBezTo>
                  <a:pt x="2255" y="1848"/>
                  <a:pt x="2265" y="1852"/>
                  <a:pt x="2278" y="1846"/>
                </a:cubicBezTo>
                <a:close/>
                <a:moveTo>
                  <a:pt x="827" y="34"/>
                </a:moveTo>
                <a:cubicBezTo>
                  <a:pt x="846" y="35"/>
                  <a:pt x="858" y="26"/>
                  <a:pt x="863" y="7"/>
                </a:cubicBezTo>
                <a:cubicBezTo>
                  <a:pt x="863" y="5"/>
                  <a:pt x="864" y="3"/>
                  <a:pt x="864" y="0"/>
                </a:cubicBezTo>
                <a:cubicBezTo>
                  <a:pt x="783" y="0"/>
                  <a:pt x="783" y="0"/>
                  <a:pt x="783" y="0"/>
                </a:cubicBezTo>
                <a:cubicBezTo>
                  <a:pt x="790" y="26"/>
                  <a:pt x="802" y="33"/>
                  <a:pt x="827" y="34"/>
                </a:cubicBezTo>
                <a:close/>
                <a:moveTo>
                  <a:pt x="2180" y="1864"/>
                </a:moveTo>
                <a:cubicBezTo>
                  <a:pt x="2182" y="1846"/>
                  <a:pt x="2173" y="1836"/>
                  <a:pt x="2157" y="1831"/>
                </a:cubicBezTo>
                <a:cubicBezTo>
                  <a:pt x="2138" y="1824"/>
                  <a:pt x="2127" y="1836"/>
                  <a:pt x="2111" y="1856"/>
                </a:cubicBezTo>
                <a:cubicBezTo>
                  <a:pt x="2113" y="1862"/>
                  <a:pt x="2117" y="1872"/>
                  <a:pt x="2119" y="1878"/>
                </a:cubicBezTo>
                <a:cubicBezTo>
                  <a:pt x="2150" y="1895"/>
                  <a:pt x="2167" y="1884"/>
                  <a:pt x="2180" y="1864"/>
                </a:cubicBezTo>
                <a:close/>
                <a:moveTo>
                  <a:pt x="206" y="23"/>
                </a:moveTo>
                <a:cubicBezTo>
                  <a:pt x="213" y="16"/>
                  <a:pt x="216" y="8"/>
                  <a:pt x="218" y="0"/>
                </a:cubicBezTo>
                <a:cubicBezTo>
                  <a:pt x="147" y="0"/>
                  <a:pt x="147" y="0"/>
                  <a:pt x="147" y="0"/>
                </a:cubicBezTo>
                <a:cubicBezTo>
                  <a:pt x="146" y="13"/>
                  <a:pt x="150" y="23"/>
                  <a:pt x="163" y="29"/>
                </a:cubicBezTo>
                <a:cubicBezTo>
                  <a:pt x="179" y="37"/>
                  <a:pt x="194" y="38"/>
                  <a:pt x="206" y="23"/>
                </a:cubicBezTo>
                <a:close/>
                <a:moveTo>
                  <a:pt x="2172" y="1933"/>
                </a:moveTo>
                <a:cubicBezTo>
                  <a:pt x="2165" y="1943"/>
                  <a:pt x="2170" y="1957"/>
                  <a:pt x="2185" y="1973"/>
                </a:cubicBezTo>
                <a:cubicBezTo>
                  <a:pt x="2212" y="1965"/>
                  <a:pt x="2223" y="1958"/>
                  <a:pt x="2219" y="1944"/>
                </a:cubicBezTo>
                <a:cubicBezTo>
                  <a:pt x="2217" y="1935"/>
                  <a:pt x="2208" y="1924"/>
                  <a:pt x="2199" y="1919"/>
                </a:cubicBezTo>
                <a:cubicBezTo>
                  <a:pt x="2187" y="1913"/>
                  <a:pt x="2179" y="1924"/>
                  <a:pt x="2172" y="1933"/>
                </a:cubicBezTo>
                <a:close/>
                <a:moveTo>
                  <a:pt x="54" y="71"/>
                </a:moveTo>
                <a:cubicBezTo>
                  <a:pt x="24" y="70"/>
                  <a:pt x="12" y="92"/>
                  <a:pt x="0" y="119"/>
                </a:cubicBezTo>
                <a:cubicBezTo>
                  <a:pt x="12" y="133"/>
                  <a:pt x="25" y="146"/>
                  <a:pt x="38" y="160"/>
                </a:cubicBezTo>
                <a:cubicBezTo>
                  <a:pt x="82" y="144"/>
                  <a:pt x="94" y="133"/>
                  <a:pt x="93" y="114"/>
                </a:cubicBezTo>
                <a:cubicBezTo>
                  <a:pt x="92" y="95"/>
                  <a:pt x="73" y="72"/>
                  <a:pt x="54" y="71"/>
                </a:cubicBezTo>
                <a:close/>
                <a:moveTo>
                  <a:pt x="199" y="184"/>
                </a:moveTo>
                <a:cubicBezTo>
                  <a:pt x="182" y="192"/>
                  <a:pt x="174" y="214"/>
                  <a:pt x="180" y="234"/>
                </a:cubicBezTo>
                <a:cubicBezTo>
                  <a:pt x="189" y="259"/>
                  <a:pt x="203" y="265"/>
                  <a:pt x="242" y="260"/>
                </a:cubicBezTo>
                <a:cubicBezTo>
                  <a:pt x="251" y="248"/>
                  <a:pt x="260" y="236"/>
                  <a:pt x="270" y="223"/>
                </a:cubicBezTo>
                <a:cubicBezTo>
                  <a:pt x="245" y="185"/>
                  <a:pt x="222" y="174"/>
                  <a:pt x="199" y="184"/>
                </a:cubicBezTo>
                <a:close/>
                <a:moveTo>
                  <a:pt x="1979" y="2053"/>
                </a:moveTo>
                <a:cubicBezTo>
                  <a:pt x="2004" y="2061"/>
                  <a:pt x="2011" y="2060"/>
                  <a:pt x="2020" y="2046"/>
                </a:cubicBezTo>
                <a:cubicBezTo>
                  <a:pt x="2030" y="2030"/>
                  <a:pt x="2028" y="2022"/>
                  <a:pt x="2007" y="2000"/>
                </a:cubicBezTo>
                <a:cubicBezTo>
                  <a:pt x="1967" y="2005"/>
                  <a:pt x="1961" y="2016"/>
                  <a:pt x="1979" y="2053"/>
                </a:cubicBezTo>
                <a:close/>
                <a:moveTo>
                  <a:pt x="2417" y="2059"/>
                </a:moveTo>
                <a:cubicBezTo>
                  <a:pt x="2402" y="2055"/>
                  <a:pt x="2394" y="2065"/>
                  <a:pt x="2389" y="2096"/>
                </a:cubicBezTo>
                <a:cubicBezTo>
                  <a:pt x="2402" y="2101"/>
                  <a:pt x="2413" y="2110"/>
                  <a:pt x="2425" y="2098"/>
                </a:cubicBezTo>
                <a:cubicBezTo>
                  <a:pt x="2432" y="2069"/>
                  <a:pt x="2430" y="2062"/>
                  <a:pt x="2417" y="2059"/>
                </a:cubicBezTo>
                <a:close/>
                <a:moveTo>
                  <a:pt x="2351" y="1903"/>
                </a:moveTo>
                <a:cubicBezTo>
                  <a:pt x="2332" y="1914"/>
                  <a:pt x="2335" y="1932"/>
                  <a:pt x="2338" y="1952"/>
                </a:cubicBezTo>
                <a:cubicBezTo>
                  <a:pt x="2355" y="1958"/>
                  <a:pt x="2370" y="1961"/>
                  <a:pt x="2380" y="1946"/>
                </a:cubicBezTo>
                <a:cubicBezTo>
                  <a:pt x="2386" y="1936"/>
                  <a:pt x="2389" y="1924"/>
                  <a:pt x="2378" y="1914"/>
                </a:cubicBezTo>
                <a:cubicBezTo>
                  <a:pt x="2371" y="1906"/>
                  <a:pt x="2362" y="1896"/>
                  <a:pt x="2351" y="1903"/>
                </a:cubicBezTo>
                <a:close/>
                <a:moveTo>
                  <a:pt x="1942" y="2148"/>
                </a:moveTo>
                <a:cubicBezTo>
                  <a:pt x="1942" y="2152"/>
                  <a:pt x="1943" y="2155"/>
                  <a:pt x="1943" y="2159"/>
                </a:cubicBezTo>
                <a:cubicBezTo>
                  <a:pt x="1997" y="2159"/>
                  <a:pt x="1997" y="2159"/>
                  <a:pt x="1997" y="2159"/>
                </a:cubicBezTo>
                <a:cubicBezTo>
                  <a:pt x="1996" y="2153"/>
                  <a:pt x="1994" y="2147"/>
                  <a:pt x="1990" y="2144"/>
                </a:cubicBezTo>
                <a:cubicBezTo>
                  <a:pt x="1974" y="2131"/>
                  <a:pt x="1959" y="2138"/>
                  <a:pt x="1942" y="2148"/>
                </a:cubicBezTo>
                <a:close/>
                <a:moveTo>
                  <a:pt x="2415" y="1974"/>
                </a:moveTo>
                <a:cubicBezTo>
                  <a:pt x="2411" y="1984"/>
                  <a:pt x="2416" y="1993"/>
                  <a:pt x="2425" y="1996"/>
                </a:cubicBezTo>
                <a:cubicBezTo>
                  <a:pt x="2433" y="1998"/>
                  <a:pt x="2445" y="2000"/>
                  <a:pt x="2450" y="1996"/>
                </a:cubicBezTo>
                <a:cubicBezTo>
                  <a:pt x="2463" y="1985"/>
                  <a:pt x="2460" y="1972"/>
                  <a:pt x="2450" y="1959"/>
                </a:cubicBezTo>
                <a:cubicBezTo>
                  <a:pt x="2435" y="1956"/>
                  <a:pt x="2422" y="1958"/>
                  <a:pt x="2415" y="1974"/>
                </a:cubicBezTo>
                <a:close/>
                <a:moveTo>
                  <a:pt x="2632" y="2105"/>
                </a:moveTo>
                <a:cubicBezTo>
                  <a:pt x="2619" y="2096"/>
                  <a:pt x="2608" y="2099"/>
                  <a:pt x="2600" y="2112"/>
                </a:cubicBezTo>
                <a:cubicBezTo>
                  <a:pt x="2592" y="2125"/>
                  <a:pt x="2595" y="2144"/>
                  <a:pt x="2606" y="2153"/>
                </a:cubicBezTo>
                <a:cubicBezTo>
                  <a:pt x="2616" y="2160"/>
                  <a:pt x="2636" y="2158"/>
                  <a:pt x="2644" y="2148"/>
                </a:cubicBezTo>
                <a:cubicBezTo>
                  <a:pt x="2654" y="2135"/>
                  <a:pt x="2649" y="2116"/>
                  <a:pt x="2632" y="2105"/>
                </a:cubicBezTo>
                <a:close/>
                <a:moveTo>
                  <a:pt x="2315" y="2071"/>
                </a:moveTo>
                <a:cubicBezTo>
                  <a:pt x="2309" y="2068"/>
                  <a:pt x="2301" y="2071"/>
                  <a:pt x="2289" y="2071"/>
                </a:cubicBezTo>
                <a:cubicBezTo>
                  <a:pt x="2293" y="2083"/>
                  <a:pt x="2293" y="2092"/>
                  <a:pt x="2297" y="2096"/>
                </a:cubicBezTo>
                <a:cubicBezTo>
                  <a:pt x="2305" y="2102"/>
                  <a:pt x="2314" y="2100"/>
                  <a:pt x="2320" y="2090"/>
                </a:cubicBezTo>
                <a:cubicBezTo>
                  <a:pt x="2324" y="2082"/>
                  <a:pt x="2324" y="2074"/>
                  <a:pt x="2315" y="2071"/>
                </a:cubicBezTo>
                <a:close/>
                <a:moveTo>
                  <a:pt x="2613" y="2018"/>
                </a:moveTo>
                <a:cubicBezTo>
                  <a:pt x="2623" y="2010"/>
                  <a:pt x="2625" y="1995"/>
                  <a:pt x="2618" y="1983"/>
                </a:cubicBezTo>
                <a:cubicBezTo>
                  <a:pt x="2610" y="1971"/>
                  <a:pt x="2600" y="1965"/>
                  <a:pt x="2585" y="1968"/>
                </a:cubicBezTo>
                <a:cubicBezTo>
                  <a:pt x="2568" y="1972"/>
                  <a:pt x="2564" y="1980"/>
                  <a:pt x="2564" y="2012"/>
                </a:cubicBezTo>
                <a:cubicBezTo>
                  <a:pt x="2587" y="2027"/>
                  <a:pt x="2601" y="2029"/>
                  <a:pt x="2613" y="2018"/>
                </a:cubicBezTo>
                <a:close/>
                <a:moveTo>
                  <a:pt x="2500" y="2017"/>
                </a:moveTo>
                <a:cubicBezTo>
                  <a:pt x="2490" y="2014"/>
                  <a:pt x="2481" y="2015"/>
                  <a:pt x="2475" y="2025"/>
                </a:cubicBezTo>
                <a:cubicBezTo>
                  <a:pt x="2468" y="2036"/>
                  <a:pt x="2469" y="2054"/>
                  <a:pt x="2478" y="2060"/>
                </a:cubicBezTo>
                <a:cubicBezTo>
                  <a:pt x="2492" y="2070"/>
                  <a:pt x="2505" y="2066"/>
                  <a:pt x="2517" y="2055"/>
                </a:cubicBezTo>
                <a:cubicBezTo>
                  <a:pt x="2520" y="2030"/>
                  <a:pt x="2516" y="2022"/>
                  <a:pt x="2500" y="2017"/>
                </a:cubicBezTo>
                <a:close/>
                <a:moveTo>
                  <a:pt x="2533" y="2109"/>
                </a:moveTo>
                <a:cubicBezTo>
                  <a:pt x="2524" y="2102"/>
                  <a:pt x="2509" y="2104"/>
                  <a:pt x="2503" y="2111"/>
                </a:cubicBezTo>
                <a:cubicBezTo>
                  <a:pt x="2495" y="2121"/>
                  <a:pt x="2498" y="2139"/>
                  <a:pt x="2508" y="2145"/>
                </a:cubicBezTo>
                <a:cubicBezTo>
                  <a:pt x="2518" y="2152"/>
                  <a:pt x="2533" y="2148"/>
                  <a:pt x="2539" y="2138"/>
                </a:cubicBezTo>
                <a:cubicBezTo>
                  <a:pt x="2544" y="2129"/>
                  <a:pt x="2541" y="2115"/>
                  <a:pt x="2533" y="2109"/>
                </a:cubicBezTo>
                <a:close/>
                <a:moveTo>
                  <a:pt x="2320" y="2159"/>
                </a:moveTo>
                <a:cubicBezTo>
                  <a:pt x="2351" y="2159"/>
                  <a:pt x="2351" y="2159"/>
                  <a:pt x="2351" y="2159"/>
                </a:cubicBezTo>
                <a:cubicBezTo>
                  <a:pt x="2351" y="2151"/>
                  <a:pt x="2352" y="2143"/>
                  <a:pt x="2352" y="2133"/>
                </a:cubicBezTo>
                <a:cubicBezTo>
                  <a:pt x="2339" y="2135"/>
                  <a:pt x="2329" y="2137"/>
                  <a:pt x="2319" y="2138"/>
                </a:cubicBezTo>
                <a:cubicBezTo>
                  <a:pt x="2319" y="2147"/>
                  <a:pt x="2319" y="2154"/>
                  <a:pt x="2320" y="2159"/>
                </a:cubicBezTo>
                <a:close/>
                <a:moveTo>
                  <a:pt x="2091" y="2037"/>
                </a:moveTo>
                <a:cubicBezTo>
                  <a:pt x="2083" y="2038"/>
                  <a:pt x="2072" y="2043"/>
                  <a:pt x="2067" y="2050"/>
                </a:cubicBezTo>
                <a:cubicBezTo>
                  <a:pt x="2059" y="2061"/>
                  <a:pt x="2069" y="2077"/>
                  <a:pt x="2094" y="2094"/>
                </a:cubicBezTo>
                <a:cubicBezTo>
                  <a:pt x="2118" y="2086"/>
                  <a:pt x="2124" y="2080"/>
                  <a:pt x="2122" y="2065"/>
                </a:cubicBezTo>
                <a:cubicBezTo>
                  <a:pt x="2121" y="2053"/>
                  <a:pt x="2105" y="2037"/>
                  <a:pt x="2091" y="2037"/>
                </a:cubicBezTo>
                <a:close/>
                <a:moveTo>
                  <a:pt x="2069" y="2140"/>
                </a:moveTo>
                <a:cubicBezTo>
                  <a:pt x="2063" y="2146"/>
                  <a:pt x="2061" y="2152"/>
                  <a:pt x="2062" y="2159"/>
                </a:cubicBezTo>
                <a:cubicBezTo>
                  <a:pt x="2112" y="2159"/>
                  <a:pt x="2112" y="2159"/>
                  <a:pt x="2112" y="2159"/>
                </a:cubicBezTo>
                <a:cubicBezTo>
                  <a:pt x="2112" y="2155"/>
                  <a:pt x="2113" y="2150"/>
                  <a:pt x="2112" y="2144"/>
                </a:cubicBezTo>
                <a:cubicBezTo>
                  <a:pt x="2090" y="2131"/>
                  <a:pt x="2080" y="2130"/>
                  <a:pt x="2069" y="2140"/>
                </a:cubicBezTo>
                <a:close/>
                <a:moveTo>
                  <a:pt x="2124" y="1967"/>
                </a:moveTo>
                <a:cubicBezTo>
                  <a:pt x="2111" y="1968"/>
                  <a:pt x="2106" y="1977"/>
                  <a:pt x="2103" y="1990"/>
                </a:cubicBezTo>
                <a:cubicBezTo>
                  <a:pt x="2110" y="2004"/>
                  <a:pt x="2120" y="2012"/>
                  <a:pt x="2134" y="2009"/>
                </a:cubicBezTo>
                <a:cubicBezTo>
                  <a:pt x="2147" y="2005"/>
                  <a:pt x="2151" y="1994"/>
                  <a:pt x="2152" y="1981"/>
                </a:cubicBezTo>
                <a:cubicBezTo>
                  <a:pt x="2147" y="1968"/>
                  <a:pt x="2137" y="1965"/>
                  <a:pt x="2124" y="1967"/>
                </a:cubicBezTo>
                <a:close/>
                <a:moveTo>
                  <a:pt x="2293" y="1905"/>
                </a:moveTo>
                <a:cubicBezTo>
                  <a:pt x="2285" y="1901"/>
                  <a:pt x="2274" y="1899"/>
                  <a:pt x="2266" y="1908"/>
                </a:cubicBezTo>
                <a:cubicBezTo>
                  <a:pt x="2257" y="1921"/>
                  <a:pt x="2260" y="1932"/>
                  <a:pt x="2272" y="1944"/>
                </a:cubicBezTo>
                <a:cubicBezTo>
                  <a:pt x="2279" y="1942"/>
                  <a:pt x="2288" y="1941"/>
                  <a:pt x="2297" y="1940"/>
                </a:cubicBezTo>
                <a:cubicBezTo>
                  <a:pt x="2299" y="1927"/>
                  <a:pt x="2309" y="1914"/>
                  <a:pt x="2293" y="1905"/>
                </a:cubicBezTo>
                <a:close/>
                <a:moveTo>
                  <a:pt x="2084" y="1943"/>
                </a:moveTo>
                <a:cubicBezTo>
                  <a:pt x="2090" y="1932"/>
                  <a:pt x="2086" y="1918"/>
                  <a:pt x="2072" y="1911"/>
                </a:cubicBezTo>
                <a:cubicBezTo>
                  <a:pt x="2057" y="1902"/>
                  <a:pt x="2043" y="1905"/>
                  <a:pt x="2037" y="1918"/>
                </a:cubicBezTo>
                <a:cubicBezTo>
                  <a:pt x="2031" y="1931"/>
                  <a:pt x="2035" y="1948"/>
                  <a:pt x="2046" y="1955"/>
                </a:cubicBezTo>
                <a:cubicBezTo>
                  <a:pt x="2058" y="1962"/>
                  <a:pt x="2076" y="1956"/>
                  <a:pt x="2084" y="1943"/>
                </a:cubicBezTo>
                <a:close/>
                <a:moveTo>
                  <a:pt x="2185" y="2065"/>
                </a:moveTo>
                <a:cubicBezTo>
                  <a:pt x="2175" y="2058"/>
                  <a:pt x="2156" y="2062"/>
                  <a:pt x="2150" y="2072"/>
                </a:cubicBezTo>
                <a:cubicBezTo>
                  <a:pt x="2144" y="2083"/>
                  <a:pt x="2150" y="2103"/>
                  <a:pt x="2163" y="2111"/>
                </a:cubicBezTo>
                <a:cubicBezTo>
                  <a:pt x="2174" y="2117"/>
                  <a:pt x="2182" y="2113"/>
                  <a:pt x="2191" y="2098"/>
                </a:cubicBezTo>
                <a:cubicBezTo>
                  <a:pt x="2199" y="2084"/>
                  <a:pt x="2197" y="2072"/>
                  <a:pt x="2185" y="2065"/>
                </a:cubicBezTo>
                <a:close/>
                <a:moveTo>
                  <a:pt x="2222" y="2010"/>
                </a:moveTo>
                <a:cubicBezTo>
                  <a:pt x="2210" y="2021"/>
                  <a:pt x="2212" y="2032"/>
                  <a:pt x="2227" y="2050"/>
                </a:cubicBezTo>
                <a:cubicBezTo>
                  <a:pt x="2246" y="2051"/>
                  <a:pt x="2256" y="2040"/>
                  <a:pt x="2261" y="2023"/>
                </a:cubicBezTo>
                <a:cubicBezTo>
                  <a:pt x="2241" y="2003"/>
                  <a:pt x="2232" y="2000"/>
                  <a:pt x="2222" y="2010"/>
                </a:cubicBezTo>
                <a:close/>
                <a:moveTo>
                  <a:pt x="2230" y="2092"/>
                </a:moveTo>
                <a:cubicBezTo>
                  <a:pt x="2219" y="2104"/>
                  <a:pt x="2211" y="2113"/>
                  <a:pt x="2220" y="2125"/>
                </a:cubicBezTo>
                <a:cubicBezTo>
                  <a:pt x="2223" y="2129"/>
                  <a:pt x="2232" y="2133"/>
                  <a:pt x="2237" y="2132"/>
                </a:cubicBezTo>
                <a:cubicBezTo>
                  <a:pt x="2253" y="2129"/>
                  <a:pt x="2254" y="2116"/>
                  <a:pt x="2254" y="2100"/>
                </a:cubicBezTo>
                <a:cubicBezTo>
                  <a:pt x="2246" y="2097"/>
                  <a:pt x="2237" y="2095"/>
                  <a:pt x="2230" y="2092"/>
                </a:cubicBezTo>
                <a:close/>
              </a:path>
            </a:pathLst>
          </a:custGeom>
          <a:solidFill>
            <a:schemeClr val="accent3">
              <a:lumMod val="60000"/>
              <a:lumOff val="40000"/>
              <a:alpha val="40000"/>
            </a:schemeClr>
          </a:solidFill>
          <a:ln>
            <a:noFill/>
          </a:ln>
        </p:spPr>
      </p:sp>
      <p:sp>
        <p:nvSpPr>
          <p:cNvPr id="2" name="Title 1"/>
          <p:cNvSpPr>
            <a:spLocks noGrp="1"/>
          </p:cNvSpPr>
          <p:nvPr>
            <p:ph type="title"/>
          </p:nvPr>
        </p:nvSpPr>
        <p:spPr>
          <a:xfrm>
            <a:off x="6355080" y="1503910"/>
            <a:ext cx="2423160" cy="1687924"/>
          </a:xfrm>
        </p:spPr>
        <p:txBody>
          <a:bodyPr anchor="b">
            <a:noAutofit/>
          </a:bodyPr>
          <a:lstStyle>
            <a:lvl1pPr>
              <a:lnSpc>
                <a:spcPct val="104000"/>
              </a:lnSpc>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 y="1"/>
            <a:ext cx="6076988" cy="685799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6355080" y="3223806"/>
            <a:ext cx="2423160" cy="2872194"/>
          </a:xfrm>
        </p:spPr>
        <p:txBody>
          <a:bodyPr>
            <a:normAutofit/>
          </a:bodyPr>
          <a:lstStyle>
            <a:lvl1pPr marL="0" indent="0">
              <a:spcBef>
                <a:spcPts val="1200"/>
              </a:spcBef>
              <a:buNone/>
              <a:defRPr sz="14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6350194" y="6296616"/>
            <a:ext cx="2428010" cy="365125"/>
          </a:xfrm>
        </p:spPr>
        <p:txBody>
          <a:bodyPr/>
          <a:lstStyle>
            <a:lvl1pPr algn="l">
              <a:defRPr/>
            </a:lvl1pPr>
          </a:lstStyle>
          <a:p>
            <a:fld id="{4C5FEC63-F6C7-40B8-80E0-C1F2C29527A7}" type="datetimeFigureOut">
              <a:rPr lang="en-GB" smtClean="0"/>
              <a:pPr/>
              <a:t>30/11/2021</a:t>
            </a:fld>
            <a:endParaRPr lang="en-GB"/>
          </a:p>
        </p:txBody>
      </p:sp>
      <p:sp>
        <p:nvSpPr>
          <p:cNvPr id="6" name="Footer Placeholder 5"/>
          <p:cNvSpPr>
            <a:spLocks noGrp="1"/>
          </p:cNvSpPr>
          <p:nvPr>
            <p:ph type="ftr" sz="quarter" idx="11"/>
          </p:nvPr>
        </p:nvSpPr>
        <p:spPr>
          <a:xfrm>
            <a:off x="365798" y="6296616"/>
            <a:ext cx="5711190" cy="365125"/>
          </a:xfrm>
        </p:spPr>
        <p:txBody>
          <a:bodyPr/>
          <a:lstStyle>
            <a:lvl1pPr algn="l">
              <a:defRPr/>
            </a:lvl1pPr>
          </a:lstStyle>
          <a:p>
            <a:endParaRPr lang="en-GB"/>
          </a:p>
        </p:txBody>
      </p:sp>
      <p:sp>
        <p:nvSpPr>
          <p:cNvPr id="7" name="Slide Number Placeholder 6"/>
          <p:cNvSpPr>
            <a:spLocks noGrp="1"/>
          </p:cNvSpPr>
          <p:nvPr>
            <p:ph type="sldNum" sz="quarter" idx="12"/>
          </p:nvPr>
        </p:nvSpPr>
        <p:spPr>
          <a:xfrm>
            <a:off x="6355080" y="373607"/>
            <a:ext cx="2423160" cy="816482"/>
          </a:xfrm>
        </p:spPr>
        <p:txBody>
          <a:bodyPr anchor="t"/>
          <a:lstStyle>
            <a:lvl1pPr algn="l">
              <a:defRPr sz="3800"/>
            </a:lvl1pPr>
          </a:lstStyle>
          <a:p>
            <a:fld id="{44020CF8-E672-4553-9767-0A16CD2463EB}" type="slidenum">
              <a:rPr lang="en-GB" smtClean="0"/>
              <a:pPr/>
              <a:t>‹#›</a:t>
            </a:fld>
            <a:endParaRPr lang="en-GB"/>
          </a:p>
        </p:txBody>
      </p:sp>
    </p:spTree>
    <p:extLst>
      <p:ext uri="{BB962C8B-B14F-4D97-AF65-F5344CB8AC3E}">
        <p14:creationId xmlns:p14="http://schemas.microsoft.com/office/powerpoint/2010/main" val="37742465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C5FEC63-F6C7-40B8-80E0-C1F2C29527A7}" type="datetimeFigureOut">
              <a:rPr lang="en-GB" smtClean="0"/>
              <a:pPr/>
              <a:t>30/11/2021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4020CF8-E672-4553-9767-0A16CD2463EB}" type="slidenum">
              <a:rPr lang="en-GB" smtClean="0"/>
              <a:pPr/>
              <a:t>‹#›</a:t>
            </a:fld>
            <a:endParaRPr lang="en-GB"/>
          </a:p>
        </p:txBody>
      </p:sp>
    </p:spTree>
    <p:extLst>
      <p:ext uri="{BB962C8B-B14F-4D97-AF65-F5344CB8AC3E}">
        <p14:creationId xmlns:p14="http://schemas.microsoft.com/office/powerpoint/2010/main" val="22477370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11" name="Freeform 5"/>
          <p:cNvSpPr>
            <a:spLocks noEditPoints="1"/>
          </p:cNvSpPr>
          <p:nvPr/>
        </p:nvSpPr>
        <p:spPr bwMode="auto">
          <a:xfrm>
            <a:off x="0" y="1"/>
            <a:ext cx="8690740" cy="6858000"/>
          </a:xfrm>
          <a:custGeom>
            <a:avLst/>
            <a:gdLst/>
            <a:ahLst/>
            <a:cxnLst/>
            <a:rect l="0" t="0" r="r" b="b"/>
            <a:pathLst>
              <a:path w="2735" h="2158">
                <a:moveTo>
                  <a:pt x="708" y="118"/>
                </a:moveTo>
                <a:cubicBezTo>
                  <a:pt x="721" y="115"/>
                  <a:pt x="726" y="104"/>
                  <a:pt x="721" y="91"/>
                </a:cubicBezTo>
                <a:cubicBezTo>
                  <a:pt x="717" y="79"/>
                  <a:pt x="707" y="73"/>
                  <a:pt x="697" y="79"/>
                </a:cubicBezTo>
                <a:cubicBezTo>
                  <a:pt x="689" y="84"/>
                  <a:pt x="685" y="94"/>
                  <a:pt x="676" y="107"/>
                </a:cubicBezTo>
                <a:cubicBezTo>
                  <a:pt x="691" y="113"/>
                  <a:pt x="701" y="120"/>
                  <a:pt x="708" y="118"/>
                </a:cubicBezTo>
                <a:close/>
                <a:moveTo>
                  <a:pt x="659" y="47"/>
                </a:moveTo>
                <a:cubicBezTo>
                  <a:pt x="678" y="48"/>
                  <a:pt x="678" y="30"/>
                  <a:pt x="680" y="12"/>
                </a:cubicBezTo>
                <a:cubicBezTo>
                  <a:pt x="675" y="8"/>
                  <a:pt x="670" y="4"/>
                  <a:pt x="666" y="0"/>
                </a:cubicBezTo>
                <a:cubicBezTo>
                  <a:pt x="636" y="0"/>
                  <a:pt x="636" y="0"/>
                  <a:pt x="636" y="0"/>
                </a:cubicBezTo>
                <a:cubicBezTo>
                  <a:pt x="636" y="0"/>
                  <a:pt x="636" y="0"/>
                  <a:pt x="636" y="0"/>
                </a:cubicBezTo>
                <a:cubicBezTo>
                  <a:pt x="630" y="5"/>
                  <a:pt x="627" y="21"/>
                  <a:pt x="630" y="27"/>
                </a:cubicBezTo>
                <a:cubicBezTo>
                  <a:pt x="636" y="36"/>
                  <a:pt x="649" y="47"/>
                  <a:pt x="659" y="47"/>
                </a:cubicBezTo>
                <a:close/>
                <a:moveTo>
                  <a:pt x="584" y="210"/>
                </a:moveTo>
                <a:cubicBezTo>
                  <a:pt x="569" y="215"/>
                  <a:pt x="557" y="237"/>
                  <a:pt x="563" y="251"/>
                </a:cubicBezTo>
                <a:cubicBezTo>
                  <a:pt x="568" y="267"/>
                  <a:pt x="595" y="277"/>
                  <a:pt x="613" y="271"/>
                </a:cubicBezTo>
                <a:cubicBezTo>
                  <a:pt x="629" y="265"/>
                  <a:pt x="632" y="253"/>
                  <a:pt x="623" y="231"/>
                </a:cubicBezTo>
                <a:cubicBezTo>
                  <a:pt x="615" y="211"/>
                  <a:pt x="601" y="203"/>
                  <a:pt x="584" y="210"/>
                </a:cubicBezTo>
                <a:close/>
                <a:moveTo>
                  <a:pt x="603" y="153"/>
                </a:moveTo>
                <a:cubicBezTo>
                  <a:pt x="620" y="134"/>
                  <a:pt x="617" y="115"/>
                  <a:pt x="603" y="97"/>
                </a:cubicBezTo>
                <a:cubicBezTo>
                  <a:pt x="565" y="100"/>
                  <a:pt x="555" y="107"/>
                  <a:pt x="557" y="126"/>
                </a:cubicBezTo>
                <a:cubicBezTo>
                  <a:pt x="559" y="147"/>
                  <a:pt x="572" y="155"/>
                  <a:pt x="603" y="153"/>
                </a:cubicBezTo>
                <a:close/>
                <a:moveTo>
                  <a:pt x="650" y="587"/>
                </a:moveTo>
                <a:cubicBezTo>
                  <a:pt x="663" y="606"/>
                  <a:pt x="676" y="608"/>
                  <a:pt x="708" y="594"/>
                </a:cubicBezTo>
                <a:cubicBezTo>
                  <a:pt x="713" y="582"/>
                  <a:pt x="718" y="570"/>
                  <a:pt x="723" y="557"/>
                </a:cubicBezTo>
                <a:cubicBezTo>
                  <a:pt x="693" y="530"/>
                  <a:pt x="671" y="526"/>
                  <a:pt x="654" y="540"/>
                </a:cubicBezTo>
                <a:cubicBezTo>
                  <a:pt x="642" y="550"/>
                  <a:pt x="640" y="572"/>
                  <a:pt x="650" y="587"/>
                </a:cubicBezTo>
                <a:close/>
                <a:moveTo>
                  <a:pt x="623" y="402"/>
                </a:moveTo>
                <a:cubicBezTo>
                  <a:pt x="632" y="381"/>
                  <a:pt x="628" y="364"/>
                  <a:pt x="606" y="351"/>
                </a:cubicBezTo>
                <a:cubicBezTo>
                  <a:pt x="574" y="362"/>
                  <a:pt x="565" y="372"/>
                  <a:pt x="567" y="392"/>
                </a:cubicBezTo>
                <a:cubicBezTo>
                  <a:pt x="568" y="405"/>
                  <a:pt x="574" y="414"/>
                  <a:pt x="587" y="417"/>
                </a:cubicBezTo>
                <a:cubicBezTo>
                  <a:pt x="603" y="420"/>
                  <a:pt x="616" y="417"/>
                  <a:pt x="623" y="402"/>
                </a:cubicBezTo>
                <a:close/>
                <a:moveTo>
                  <a:pt x="696" y="211"/>
                </a:moveTo>
                <a:cubicBezTo>
                  <a:pt x="707" y="192"/>
                  <a:pt x="694" y="180"/>
                  <a:pt x="677" y="167"/>
                </a:cubicBezTo>
                <a:cubicBezTo>
                  <a:pt x="667" y="173"/>
                  <a:pt x="657" y="180"/>
                  <a:pt x="649" y="185"/>
                </a:cubicBezTo>
                <a:cubicBezTo>
                  <a:pt x="652" y="206"/>
                  <a:pt x="655" y="223"/>
                  <a:pt x="675" y="223"/>
                </a:cubicBezTo>
                <a:cubicBezTo>
                  <a:pt x="682" y="223"/>
                  <a:pt x="693" y="217"/>
                  <a:pt x="696" y="211"/>
                </a:cubicBezTo>
                <a:close/>
                <a:moveTo>
                  <a:pt x="454" y="836"/>
                </a:moveTo>
                <a:cubicBezTo>
                  <a:pt x="467" y="873"/>
                  <a:pt x="483" y="902"/>
                  <a:pt x="526" y="896"/>
                </a:cubicBezTo>
                <a:cubicBezTo>
                  <a:pt x="554" y="892"/>
                  <a:pt x="575" y="868"/>
                  <a:pt x="573" y="840"/>
                </a:cubicBezTo>
                <a:cubicBezTo>
                  <a:pt x="571" y="812"/>
                  <a:pt x="564" y="786"/>
                  <a:pt x="534" y="776"/>
                </a:cubicBezTo>
                <a:cubicBezTo>
                  <a:pt x="504" y="765"/>
                  <a:pt x="487" y="779"/>
                  <a:pt x="454" y="836"/>
                </a:cubicBezTo>
                <a:close/>
                <a:moveTo>
                  <a:pt x="701" y="296"/>
                </a:moveTo>
                <a:cubicBezTo>
                  <a:pt x="698" y="307"/>
                  <a:pt x="695" y="318"/>
                  <a:pt x="693" y="327"/>
                </a:cubicBezTo>
                <a:cubicBezTo>
                  <a:pt x="707" y="349"/>
                  <a:pt x="724" y="349"/>
                  <a:pt x="741" y="337"/>
                </a:cubicBezTo>
                <a:cubicBezTo>
                  <a:pt x="753" y="329"/>
                  <a:pt x="750" y="317"/>
                  <a:pt x="744" y="306"/>
                </a:cubicBezTo>
                <a:cubicBezTo>
                  <a:pt x="734" y="285"/>
                  <a:pt x="719" y="287"/>
                  <a:pt x="701" y="296"/>
                </a:cubicBezTo>
                <a:close/>
                <a:moveTo>
                  <a:pt x="675" y="446"/>
                </a:moveTo>
                <a:cubicBezTo>
                  <a:pt x="679" y="463"/>
                  <a:pt x="691" y="469"/>
                  <a:pt x="707" y="468"/>
                </a:cubicBezTo>
                <a:cubicBezTo>
                  <a:pt x="727" y="466"/>
                  <a:pt x="739" y="447"/>
                  <a:pt x="741" y="417"/>
                </a:cubicBezTo>
                <a:cubicBezTo>
                  <a:pt x="729" y="411"/>
                  <a:pt x="717" y="404"/>
                  <a:pt x="706" y="398"/>
                </a:cubicBezTo>
                <a:cubicBezTo>
                  <a:pt x="677" y="413"/>
                  <a:pt x="670" y="424"/>
                  <a:pt x="675" y="446"/>
                </a:cubicBezTo>
                <a:close/>
                <a:moveTo>
                  <a:pt x="331" y="200"/>
                </a:moveTo>
                <a:cubicBezTo>
                  <a:pt x="309" y="209"/>
                  <a:pt x="301" y="225"/>
                  <a:pt x="309" y="242"/>
                </a:cubicBezTo>
                <a:cubicBezTo>
                  <a:pt x="317" y="260"/>
                  <a:pt x="339" y="270"/>
                  <a:pt x="354" y="264"/>
                </a:cubicBezTo>
                <a:cubicBezTo>
                  <a:pt x="372" y="256"/>
                  <a:pt x="381" y="233"/>
                  <a:pt x="374" y="214"/>
                </a:cubicBezTo>
                <a:cubicBezTo>
                  <a:pt x="367" y="198"/>
                  <a:pt x="350" y="192"/>
                  <a:pt x="331" y="200"/>
                </a:cubicBezTo>
                <a:close/>
                <a:moveTo>
                  <a:pt x="568" y="1184"/>
                </a:moveTo>
                <a:cubicBezTo>
                  <a:pt x="590" y="1202"/>
                  <a:pt x="612" y="1204"/>
                  <a:pt x="634" y="1187"/>
                </a:cubicBezTo>
                <a:cubicBezTo>
                  <a:pt x="664" y="1164"/>
                  <a:pt x="666" y="1134"/>
                  <a:pt x="640" y="1085"/>
                </a:cubicBezTo>
                <a:cubicBezTo>
                  <a:pt x="620" y="1085"/>
                  <a:pt x="599" y="1085"/>
                  <a:pt x="575" y="1085"/>
                </a:cubicBezTo>
                <a:cubicBezTo>
                  <a:pt x="540" y="1146"/>
                  <a:pt x="540" y="1159"/>
                  <a:pt x="568" y="1184"/>
                </a:cubicBezTo>
                <a:close/>
                <a:moveTo>
                  <a:pt x="483" y="216"/>
                </a:moveTo>
                <a:cubicBezTo>
                  <a:pt x="490" y="200"/>
                  <a:pt x="482" y="186"/>
                  <a:pt x="470" y="175"/>
                </a:cubicBezTo>
                <a:cubicBezTo>
                  <a:pt x="452" y="169"/>
                  <a:pt x="440" y="178"/>
                  <a:pt x="431" y="192"/>
                </a:cubicBezTo>
                <a:cubicBezTo>
                  <a:pt x="422" y="207"/>
                  <a:pt x="428" y="219"/>
                  <a:pt x="439" y="233"/>
                </a:cubicBezTo>
                <a:cubicBezTo>
                  <a:pt x="459" y="237"/>
                  <a:pt x="475" y="234"/>
                  <a:pt x="483" y="216"/>
                </a:cubicBezTo>
                <a:close/>
                <a:moveTo>
                  <a:pt x="402" y="415"/>
                </a:moveTo>
                <a:cubicBezTo>
                  <a:pt x="431" y="395"/>
                  <a:pt x="435" y="387"/>
                  <a:pt x="428" y="366"/>
                </a:cubicBezTo>
                <a:cubicBezTo>
                  <a:pt x="420" y="341"/>
                  <a:pt x="410" y="337"/>
                  <a:pt x="369" y="342"/>
                </a:cubicBezTo>
                <a:cubicBezTo>
                  <a:pt x="342" y="387"/>
                  <a:pt x="349" y="402"/>
                  <a:pt x="402" y="415"/>
                </a:cubicBezTo>
                <a:close/>
                <a:moveTo>
                  <a:pt x="261" y="1622"/>
                </a:moveTo>
                <a:cubicBezTo>
                  <a:pt x="263" y="1642"/>
                  <a:pt x="266" y="1662"/>
                  <a:pt x="268" y="1679"/>
                </a:cubicBezTo>
                <a:cubicBezTo>
                  <a:pt x="301" y="1689"/>
                  <a:pt x="329" y="1699"/>
                  <a:pt x="345" y="1668"/>
                </a:cubicBezTo>
                <a:cubicBezTo>
                  <a:pt x="350" y="1657"/>
                  <a:pt x="350" y="1636"/>
                  <a:pt x="343" y="1626"/>
                </a:cubicBezTo>
                <a:cubicBezTo>
                  <a:pt x="322" y="1596"/>
                  <a:pt x="294" y="1606"/>
                  <a:pt x="261" y="1622"/>
                </a:cubicBezTo>
                <a:close/>
                <a:moveTo>
                  <a:pt x="532" y="275"/>
                </a:moveTo>
                <a:cubicBezTo>
                  <a:pt x="519" y="267"/>
                  <a:pt x="489" y="269"/>
                  <a:pt x="478" y="284"/>
                </a:cubicBezTo>
                <a:cubicBezTo>
                  <a:pt x="471" y="293"/>
                  <a:pt x="468" y="309"/>
                  <a:pt x="471" y="319"/>
                </a:cubicBezTo>
                <a:cubicBezTo>
                  <a:pt x="476" y="337"/>
                  <a:pt x="501" y="340"/>
                  <a:pt x="539" y="329"/>
                </a:cubicBezTo>
                <a:cubicBezTo>
                  <a:pt x="551" y="296"/>
                  <a:pt x="549" y="286"/>
                  <a:pt x="532" y="275"/>
                </a:cubicBezTo>
                <a:close/>
                <a:moveTo>
                  <a:pt x="505" y="478"/>
                </a:moveTo>
                <a:cubicBezTo>
                  <a:pt x="479" y="484"/>
                  <a:pt x="474" y="505"/>
                  <a:pt x="470" y="531"/>
                </a:cubicBezTo>
                <a:cubicBezTo>
                  <a:pt x="484" y="540"/>
                  <a:pt x="498" y="548"/>
                  <a:pt x="512" y="557"/>
                </a:cubicBezTo>
                <a:cubicBezTo>
                  <a:pt x="545" y="533"/>
                  <a:pt x="553" y="521"/>
                  <a:pt x="548" y="505"/>
                </a:cubicBezTo>
                <a:cubicBezTo>
                  <a:pt x="543" y="489"/>
                  <a:pt x="521" y="474"/>
                  <a:pt x="505" y="478"/>
                </a:cubicBezTo>
                <a:close/>
                <a:moveTo>
                  <a:pt x="428" y="1104"/>
                </a:moveTo>
                <a:cubicBezTo>
                  <a:pt x="495" y="1097"/>
                  <a:pt x="500" y="1090"/>
                  <a:pt x="479" y="1024"/>
                </a:cubicBezTo>
                <a:cubicBezTo>
                  <a:pt x="462" y="1021"/>
                  <a:pt x="443" y="1017"/>
                  <a:pt x="426" y="1014"/>
                </a:cubicBezTo>
                <a:cubicBezTo>
                  <a:pt x="403" y="1046"/>
                  <a:pt x="396" y="1073"/>
                  <a:pt x="428" y="1104"/>
                </a:cubicBezTo>
                <a:close/>
                <a:moveTo>
                  <a:pt x="488" y="133"/>
                </a:moveTo>
                <a:cubicBezTo>
                  <a:pt x="503" y="100"/>
                  <a:pt x="504" y="82"/>
                  <a:pt x="487" y="75"/>
                </a:cubicBezTo>
                <a:cubicBezTo>
                  <a:pt x="475" y="69"/>
                  <a:pt x="456" y="70"/>
                  <a:pt x="444" y="75"/>
                </a:cubicBezTo>
                <a:cubicBezTo>
                  <a:pt x="428" y="82"/>
                  <a:pt x="432" y="100"/>
                  <a:pt x="436" y="114"/>
                </a:cubicBezTo>
                <a:cubicBezTo>
                  <a:pt x="440" y="130"/>
                  <a:pt x="459" y="136"/>
                  <a:pt x="488" y="133"/>
                </a:cubicBezTo>
                <a:close/>
                <a:moveTo>
                  <a:pt x="529" y="20"/>
                </a:moveTo>
                <a:cubicBezTo>
                  <a:pt x="532" y="14"/>
                  <a:pt x="536" y="7"/>
                  <a:pt x="540" y="0"/>
                </a:cubicBezTo>
                <a:cubicBezTo>
                  <a:pt x="489" y="0"/>
                  <a:pt x="489" y="0"/>
                  <a:pt x="489" y="0"/>
                </a:cubicBezTo>
                <a:cubicBezTo>
                  <a:pt x="495" y="17"/>
                  <a:pt x="509" y="22"/>
                  <a:pt x="529" y="20"/>
                </a:cubicBezTo>
                <a:close/>
                <a:moveTo>
                  <a:pt x="992" y="117"/>
                </a:moveTo>
                <a:cubicBezTo>
                  <a:pt x="1013" y="151"/>
                  <a:pt x="1018" y="151"/>
                  <a:pt x="1047" y="123"/>
                </a:cubicBezTo>
                <a:cubicBezTo>
                  <a:pt x="1045" y="113"/>
                  <a:pt x="1041" y="102"/>
                  <a:pt x="1039" y="92"/>
                </a:cubicBezTo>
                <a:cubicBezTo>
                  <a:pt x="1016" y="89"/>
                  <a:pt x="1000" y="92"/>
                  <a:pt x="992" y="117"/>
                </a:cubicBezTo>
                <a:close/>
                <a:moveTo>
                  <a:pt x="660" y="936"/>
                </a:moveTo>
                <a:cubicBezTo>
                  <a:pt x="640" y="960"/>
                  <a:pt x="645" y="978"/>
                  <a:pt x="687" y="1031"/>
                </a:cubicBezTo>
                <a:cubicBezTo>
                  <a:pt x="751" y="1033"/>
                  <a:pt x="769" y="1021"/>
                  <a:pt x="780" y="976"/>
                </a:cubicBezTo>
                <a:cubicBezTo>
                  <a:pt x="787" y="948"/>
                  <a:pt x="777" y="928"/>
                  <a:pt x="752" y="915"/>
                </a:cubicBezTo>
                <a:cubicBezTo>
                  <a:pt x="725" y="901"/>
                  <a:pt x="680" y="911"/>
                  <a:pt x="660" y="936"/>
                </a:cubicBezTo>
                <a:close/>
                <a:moveTo>
                  <a:pt x="932" y="500"/>
                </a:moveTo>
                <a:cubicBezTo>
                  <a:pt x="936" y="515"/>
                  <a:pt x="948" y="530"/>
                  <a:pt x="960" y="541"/>
                </a:cubicBezTo>
                <a:cubicBezTo>
                  <a:pt x="971" y="550"/>
                  <a:pt x="999" y="543"/>
                  <a:pt x="1010" y="531"/>
                </a:cubicBezTo>
                <a:cubicBezTo>
                  <a:pt x="1022" y="519"/>
                  <a:pt x="1023" y="506"/>
                  <a:pt x="1013" y="492"/>
                </a:cubicBezTo>
                <a:cubicBezTo>
                  <a:pt x="1003" y="477"/>
                  <a:pt x="994" y="462"/>
                  <a:pt x="982" y="445"/>
                </a:cubicBezTo>
                <a:cubicBezTo>
                  <a:pt x="969" y="452"/>
                  <a:pt x="962" y="456"/>
                  <a:pt x="955" y="459"/>
                </a:cubicBezTo>
                <a:cubicBezTo>
                  <a:pt x="937" y="467"/>
                  <a:pt x="928" y="484"/>
                  <a:pt x="932" y="500"/>
                </a:cubicBezTo>
                <a:close/>
                <a:moveTo>
                  <a:pt x="326" y="1192"/>
                </a:moveTo>
                <a:cubicBezTo>
                  <a:pt x="299" y="1168"/>
                  <a:pt x="269" y="1174"/>
                  <a:pt x="239" y="1201"/>
                </a:cubicBezTo>
                <a:cubicBezTo>
                  <a:pt x="238" y="1241"/>
                  <a:pt x="245" y="1274"/>
                  <a:pt x="286" y="1280"/>
                </a:cubicBezTo>
                <a:cubicBezTo>
                  <a:pt x="301" y="1283"/>
                  <a:pt x="324" y="1270"/>
                  <a:pt x="335" y="1258"/>
                </a:cubicBezTo>
                <a:cubicBezTo>
                  <a:pt x="355" y="1236"/>
                  <a:pt x="343" y="1208"/>
                  <a:pt x="326" y="1192"/>
                </a:cubicBezTo>
                <a:close/>
                <a:moveTo>
                  <a:pt x="800" y="1502"/>
                </a:moveTo>
                <a:cubicBezTo>
                  <a:pt x="822" y="1449"/>
                  <a:pt x="818" y="1422"/>
                  <a:pt x="785" y="1404"/>
                </a:cubicBezTo>
                <a:cubicBezTo>
                  <a:pt x="756" y="1388"/>
                  <a:pt x="740" y="1399"/>
                  <a:pt x="710" y="1454"/>
                </a:cubicBezTo>
                <a:cubicBezTo>
                  <a:pt x="735" y="1510"/>
                  <a:pt x="740" y="1512"/>
                  <a:pt x="800" y="1502"/>
                </a:cubicBezTo>
                <a:close/>
                <a:moveTo>
                  <a:pt x="824" y="466"/>
                </a:moveTo>
                <a:cubicBezTo>
                  <a:pt x="845" y="433"/>
                  <a:pt x="844" y="431"/>
                  <a:pt x="816" y="409"/>
                </a:cubicBezTo>
                <a:cubicBezTo>
                  <a:pt x="798" y="417"/>
                  <a:pt x="785" y="429"/>
                  <a:pt x="791" y="450"/>
                </a:cubicBezTo>
                <a:cubicBezTo>
                  <a:pt x="795" y="467"/>
                  <a:pt x="808" y="472"/>
                  <a:pt x="824" y="466"/>
                </a:cubicBezTo>
                <a:close/>
                <a:moveTo>
                  <a:pt x="770" y="1265"/>
                </a:moveTo>
                <a:cubicBezTo>
                  <a:pt x="761" y="1248"/>
                  <a:pt x="740" y="1231"/>
                  <a:pt x="721" y="1227"/>
                </a:cubicBezTo>
                <a:cubicBezTo>
                  <a:pt x="687" y="1221"/>
                  <a:pt x="679" y="1250"/>
                  <a:pt x="668" y="1286"/>
                </a:cubicBezTo>
                <a:cubicBezTo>
                  <a:pt x="692" y="1299"/>
                  <a:pt x="712" y="1310"/>
                  <a:pt x="731" y="1320"/>
                </a:cubicBezTo>
                <a:cubicBezTo>
                  <a:pt x="757" y="1307"/>
                  <a:pt x="786" y="1296"/>
                  <a:pt x="770" y="1265"/>
                </a:cubicBezTo>
                <a:close/>
                <a:moveTo>
                  <a:pt x="2389" y="1989"/>
                </a:moveTo>
                <a:cubicBezTo>
                  <a:pt x="2406" y="1981"/>
                  <a:pt x="2409" y="1974"/>
                  <a:pt x="2405" y="1944"/>
                </a:cubicBezTo>
                <a:cubicBezTo>
                  <a:pt x="2383" y="1932"/>
                  <a:pt x="2374" y="1932"/>
                  <a:pt x="2363" y="1946"/>
                </a:cubicBezTo>
                <a:cubicBezTo>
                  <a:pt x="2353" y="1957"/>
                  <a:pt x="2350" y="1972"/>
                  <a:pt x="2357" y="1981"/>
                </a:cubicBezTo>
                <a:cubicBezTo>
                  <a:pt x="2365" y="1990"/>
                  <a:pt x="2376" y="1994"/>
                  <a:pt x="2389" y="1989"/>
                </a:cubicBezTo>
                <a:close/>
                <a:moveTo>
                  <a:pt x="2290" y="2006"/>
                </a:moveTo>
                <a:cubicBezTo>
                  <a:pt x="2292" y="1989"/>
                  <a:pt x="2283" y="1978"/>
                  <a:pt x="2268" y="1973"/>
                </a:cubicBezTo>
                <a:cubicBezTo>
                  <a:pt x="2248" y="1966"/>
                  <a:pt x="2237" y="1978"/>
                  <a:pt x="2222" y="1998"/>
                </a:cubicBezTo>
                <a:cubicBezTo>
                  <a:pt x="2224" y="2004"/>
                  <a:pt x="2227" y="2014"/>
                  <a:pt x="2229" y="2020"/>
                </a:cubicBezTo>
                <a:cubicBezTo>
                  <a:pt x="2260" y="2037"/>
                  <a:pt x="2277" y="2027"/>
                  <a:pt x="2290" y="2006"/>
                </a:cubicBezTo>
                <a:close/>
                <a:moveTo>
                  <a:pt x="1058" y="223"/>
                </a:moveTo>
                <a:cubicBezTo>
                  <a:pt x="1053" y="213"/>
                  <a:pt x="1047" y="201"/>
                  <a:pt x="1041" y="189"/>
                </a:cubicBezTo>
                <a:cubicBezTo>
                  <a:pt x="1000" y="187"/>
                  <a:pt x="993" y="190"/>
                  <a:pt x="988" y="211"/>
                </a:cubicBezTo>
                <a:cubicBezTo>
                  <a:pt x="984" y="228"/>
                  <a:pt x="988" y="240"/>
                  <a:pt x="1003" y="247"/>
                </a:cubicBezTo>
                <a:cubicBezTo>
                  <a:pt x="1023" y="256"/>
                  <a:pt x="1040" y="249"/>
                  <a:pt x="1058" y="223"/>
                </a:cubicBezTo>
                <a:close/>
                <a:moveTo>
                  <a:pt x="960" y="291"/>
                </a:moveTo>
                <a:cubicBezTo>
                  <a:pt x="960" y="307"/>
                  <a:pt x="960" y="320"/>
                  <a:pt x="959" y="333"/>
                </a:cubicBezTo>
                <a:cubicBezTo>
                  <a:pt x="973" y="343"/>
                  <a:pt x="986" y="355"/>
                  <a:pt x="998" y="339"/>
                </a:cubicBezTo>
                <a:cubicBezTo>
                  <a:pt x="1005" y="329"/>
                  <a:pt x="1008" y="314"/>
                  <a:pt x="1005" y="303"/>
                </a:cubicBezTo>
                <a:cubicBezTo>
                  <a:pt x="1000" y="284"/>
                  <a:pt x="982" y="287"/>
                  <a:pt x="960" y="291"/>
                </a:cubicBezTo>
                <a:close/>
                <a:moveTo>
                  <a:pt x="1013" y="51"/>
                </a:moveTo>
                <a:cubicBezTo>
                  <a:pt x="1029" y="44"/>
                  <a:pt x="1036" y="21"/>
                  <a:pt x="1029" y="4"/>
                </a:cubicBezTo>
                <a:cubicBezTo>
                  <a:pt x="1028" y="2"/>
                  <a:pt x="1028" y="1"/>
                  <a:pt x="1027" y="0"/>
                </a:cubicBezTo>
                <a:cubicBezTo>
                  <a:pt x="962" y="0"/>
                  <a:pt x="962" y="0"/>
                  <a:pt x="962" y="0"/>
                </a:cubicBezTo>
                <a:cubicBezTo>
                  <a:pt x="956" y="10"/>
                  <a:pt x="955" y="21"/>
                  <a:pt x="960" y="32"/>
                </a:cubicBezTo>
                <a:cubicBezTo>
                  <a:pt x="967" y="50"/>
                  <a:pt x="995" y="60"/>
                  <a:pt x="1013" y="51"/>
                </a:cubicBezTo>
                <a:close/>
                <a:moveTo>
                  <a:pt x="845" y="597"/>
                </a:moveTo>
                <a:cubicBezTo>
                  <a:pt x="863" y="590"/>
                  <a:pt x="873" y="567"/>
                  <a:pt x="865" y="548"/>
                </a:cubicBezTo>
                <a:cubicBezTo>
                  <a:pt x="860" y="533"/>
                  <a:pt x="838" y="526"/>
                  <a:pt x="818" y="533"/>
                </a:cubicBezTo>
                <a:cubicBezTo>
                  <a:pt x="800" y="539"/>
                  <a:pt x="791" y="556"/>
                  <a:pt x="798" y="573"/>
                </a:cubicBezTo>
                <a:cubicBezTo>
                  <a:pt x="807" y="593"/>
                  <a:pt x="828" y="604"/>
                  <a:pt x="845" y="597"/>
                </a:cubicBezTo>
                <a:close/>
                <a:moveTo>
                  <a:pt x="816" y="315"/>
                </a:moveTo>
                <a:cubicBezTo>
                  <a:pt x="822" y="328"/>
                  <a:pt x="843" y="336"/>
                  <a:pt x="856" y="331"/>
                </a:cubicBezTo>
                <a:cubicBezTo>
                  <a:pt x="869" y="326"/>
                  <a:pt x="875" y="308"/>
                  <a:pt x="869" y="291"/>
                </a:cubicBezTo>
                <a:cubicBezTo>
                  <a:pt x="864" y="275"/>
                  <a:pt x="847" y="269"/>
                  <a:pt x="831" y="275"/>
                </a:cubicBezTo>
                <a:cubicBezTo>
                  <a:pt x="816" y="281"/>
                  <a:pt x="809" y="300"/>
                  <a:pt x="816" y="315"/>
                </a:cubicBezTo>
                <a:close/>
                <a:moveTo>
                  <a:pt x="771" y="130"/>
                </a:moveTo>
                <a:cubicBezTo>
                  <a:pt x="805" y="158"/>
                  <a:pt x="811" y="157"/>
                  <a:pt x="825" y="121"/>
                </a:cubicBezTo>
                <a:cubicBezTo>
                  <a:pt x="816" y="113"/>
                  <a:pt x="805" y="103"/>
                  <a:pt x="792" y="92"/>
                </a:cubicBezTo>
                <a:cubicBezTo>
                  <a:pt x="784" y="107"/>
                  <a:pt x="777" y="119"/>
                  <a:pt x="771" y="130"/>
                </a:cubicBezTo>
                <a:close/>
                <a:moveTo>
                  <a:pt x="774" y="237"/>
                </a:moveTo>
                <a:cubicBezTo>
                  <a:pt x="783" y="238"/>
                  <a:pt x="796" y="229"/>
                  <a:pt x="800" y="221"/>
                </a:cubicBezTo>
                <a:cubicBezTo>
                  <a:pt x="807" y="208"/>
                  <a:pt x="795" y="199"/>
                  <a:pt x="767" y="193"/>
                </a:cubicBezTo>
                <a:cubicBezTo>
                  <a:pt x="756" y="218"/>
                  <a:pt x="759" y="236"/>
                  <a:pt x="774" y="237"/>
                </a:cubicBezTo>
                <a:close/>
                <a:moveTo>
                  <a:pt x="815" y="0"/>
                </a:moveTo>
                <a:cubicBezTo>
                  <a:pt x="766" y="0"/>
                  <a:pt x="766" y="0"/>
                  <a:pt x="766" y="0"/>
                </a:cubicBezTo>
                <a:cubicBezTo>
                  <a:pt x="770" y="7"/>
                  <a:pt x="776" y="15"/>
                  <a:pt x="784" y="24"/>
                </a:cubicBezTo>
                <a:cubicBezTo>
                  <a:pt x="796" y="16"/>
                  <a:pt x="810" y="12"/>
                  <a:pt x="815" y="0"/>
                </a:cubicBezTo>
                <a:close/>
                <a:moveTo>
                  <a:pt x="892" y="1232"/>
                </a:moveTo>
                <a:cubicBezTo>
                  <a:pt x="921" y="1235"/>
                  <a:pt x="955" y="1202"/>
                  <a:pt x="958" y="1169"/>
                </a:cubicBezTo>
                <a:cubicBezTo>
                  <a:pt x="960" y="1138"/>
                  <a:pt x="938" y="1115"/>
                  <a:pt x="905" y="1112"/>
                </a:cubicBezTo>
                <a:cubicBezTo>
                  <a:pt x="870" y="1110"/>
                  <a:pt x="837" y="1131"/>
                  <a:pt x="835" y="1159"/>
                </a:cubicBezTo>
                <a:cubicBezTo>
                  <a:pt x="832" y="1189"/>
                  <a:pt x="863" y="1229"/>
                  <a:pt x="892" y="1232"/>
                </a:cubicBezTo>
                <a:close/>
                <a:moveTo>
                  <a:pt x="930" y="383"/>
                </a:moveTo>
                <a:cubicBezTo>
                  <a:pt x="931" y="364"/>
                  <a:pt x="921" y="358"/>
                  <a:pt x="884" y="357"/>
                </a:cubicBezTo>
                <a:cubicBezTo>
                  <a:pt x="861" y="385"/>
                  <a:pt x="861" y="388"/>
                  <a:pt x="883" y="417"/>
                </a:cubicBezTo>
                <a:cubicBezTo>
                  <a:pt x="916" y="415"/>
                  <a:pt x="929" y="405"/>
                  <a:pt x="930" y="383"/>
                </a:cubicBezTo>
                <a:close/>
                <a:moveTo>
                  <a:pt x="887" y="109"/>
                </a:moveTo>
                <a:cubicBezTo>
                  <a:pt x="904" y="114"/>
                  <a:pt x="915" y="100"/>
                  <a:pt x="919" y="87"/>
                </a:cubicBezTo>
                <a:cubicBezTo>
                  <a:pt x="925" y="67"/>
                  <a:pt x="913" y="52"/>
                  <a:pt x="892" y="44"/>
                </a:cubicBezTo>
                <a:cubicBezTo>
                  <a:pt x="870" y="54"/>
                  <a:pt x="855" y="66"/>
                  <a:pt x="862" y="89"/>
                </a:cubicBezTo>
                <a:cubicBezTo>
                  <a:pt x="865" y="98"/>
                  <a:pt x="878" y="107"/>
                  <a:pt x="887" y="109"/>
                </a:cubicBezTo>
                <a:close/>
                <a:moveTo>
                  <a:pt x="918" y="230"/>
                </a:moveTo>
                <a:cubicBezTo>
                  <a:pt x="933" y="236"/>
                  <a:pt x="944" y="229"/>
                  <a:pt x="950" y="216"/>
                </a:cubicBezTo>
                <a:cubicBezTo>
                  <a:pt x="958" y="199"/>
                  <a:pt x="945" y="184"/>
                  <a:pt x="915" y="175"/>
                </a:cubicBezTo>
                <a:cubicBezTo>
                  <a:pt x="899" y="209"/>
                  <a:pt x="900" y="223"/>
                  <a:pt x="918" y="230"/>
                </a:cubicBezTo>
                <a:close/>
                <a:moveTo>
                  <a:pt x="2403" y="2047"/>
                </a:moveTo>
                <a:cubicBezTo>
                  <a:pt x="2395" y="2043"/>
                  <a:pt x="2384" y="2041"/>
                  <a:pt x="2377" y="2051"/>
                </a:cubicBezTo>
                <a:cubicBezTo>
                  <a:pt x="2367" y="2063"/>
                  <a:pt x="2370" y="2074"/>
                  <a:pt x="2382" y="2086"/>
                </a:cubicBezTo>
                <a:cubicBezTo>
                  <a:pt x="2389" y="2085"/>
                  <a:pt x="2398" y="2083"/>
                  <a:pt x="2407" y="2082"/>
                </a:cubicBezTo>
                <a:cubicBezTo>
                  <a:pt x="2410" y="2069"/>
                  <a:pt x="2419" y="2056"/>
                  <a:pt x="2403" y="2047"/>
                </a:cubicBezTo>
                <a:close/>
                <a:moveTo>
                  <a:pt x="1071" y="344"/>
                </a:moveTo>
                <a:cubicBezTo>
                  <a:pt x="1055" y="351"/>
                  <a:pt x="1042" y="378"/>
                  <a:pt x="1048" y="393"/>
                </a:cubicBezTo>
                <a:cubicBezTo>
                  <a:pt x="1054" y="409"/>
                  <a:pt x="1081" y="419"/>
                  <a:pt x="1099" y="411"/>
                </a:cubicBezTo>
                <a:cubicBezTo>
                  <a:pt x="1115" y="405"/>
                  <a:pt x="1122" y="387"/>
                  <a:pt x="1114" y="369"/>
                </a:cubicBezTo>
                <a:cubicBezTo>
                  <a:pt x="1106" y="350"/>
                  <a:pt x="1086" y="338"/>
                  <a:pt x="1071" y="344"/>
                </a:cubicBezTo>
                <a:close/>
                <a:moveTo>
                  <a:pt x="1015" y="1361"/>
                </a:moveTo>
                <a:cubicBezTo>
                  <a:pt x="985" y="1365"/>
                  <a:pt x="955" y="1368"/>
                  <a:pt x="919" y="1372"/>
                </a:cubicBezTo>
                <a:cubicBezTo>
                  <a:pt x="920" y="1398"/>
                  <a:pt x="921" y="1411"/>
                  <a:pt x="920" y="1424"/>
                </a:cubicBezTo>
                <a:cubicBezTo>
                  <a:pt x="919" y="1458"/>
                  <a:pt x="937" y="1484"/>
                  <a:pt x="965" y="1490"/>
                </a:cubicBezTo>
                <a:cubicBezTo>
                  <a:pt x="991" y="1496"/>
                  <a:pt x="1022" y="1490"/>
                  <a:pt x="1048" y="1480"/>
                </a:cubicBezTo>
                <a:cubicBezTo>
                  <a:pt x="1071" y="1471"/>
                  <a:pt x="1082" y="1422"/>
                  <a:pt x="1072" y="1395"/>
                </a:cubicBezTo>
                <a:cubicBezTo>
                  <a:pt x="1063" y="1368"/>
                  <a:pt x="1044" y="1357"/>
                  <a:pt x="1015" y="1361"/>
                </a:cubicBezTo>
                <a:close/>
                <a:moveTo>
                  <a:pt x="1142" y="194"/>
                </a:moveTo>
                <a:cubicBezTo>
                  <a:pt x="1123" y="190"/>
                  <a:pt x="1115" y="197"/>
                  <a:pt x="1099" y="233"/>
                </a:cubicBezTo>
                <a:cubicBezTo>
                  <a:pt x="1115" y="267"/>
                  <a:pt x="1126" y="274"/>
                  <a:pt x="1152" y="267"/>
                </a:cubicBezTo>
                <a:cubicBezTo>
                  <a:pt x="1169" y="263"/>
                  <a:pt x="1177" y="253"/>
                  <a:pt x="1177" y="236"/>
                </a:cubicBezTo>
                <a:cubicBezTo>
                  <a:pt x="1177" y="219"/>
                  <a:pt x="1160" y="198"/>
                  <a:pt x="1142" y="194"/>
                </a:cubicBezTo>
                <a:close/>
                <a:moveTo>
                  <a:pt x="2081" y="2158"/>
                </a:moveTo>
                <a:cubicBezTo>
                  <a:pt x="2131" y="2158"/>
                  <a:pt x="2131" y="2158"/>
                  <a:pt x="2131" y="2158"/>
                </a:cubicBezTo>
                <a:cubicBezTo>
                  <a:pt x="2128" y="2154"/>
                  <a:pt x="2123" y="2149"/>
                  <a:pt x="2117" y="2142"/>
                </a:cubicBezTo>
                <a:cubicBezTo>
                  <a:pt x="2096" y="2145"/>
                  <a:pt x="2084" y="2149"/>
                  <a:pt x="2081" y="2158"/>
                </a:cubicBezTo>
                <a:close/>
                <a:moveTo>
                  <a:pt x="2183" y="2053"/>
                </a:moveTo>
                <a:cubicBezTo>
                  <a:pt x="2167" y="2044"/>
                  <a:pt x="2154" y="2047"/>
                  <a:pt x="2147" y="2060"/>
                </a:cubicBezTo>
                <a:cubicBezTo>
                  <a:pt x="2141" y="2073"/>
                  <a:pt x="2145" y="2091"/>
                  <a:pt x="2156" y="2097"/>
                </a:cubicBezTo>
                <a:cubicBezTo>
                  <a:pt x="2168" y="2104"/>
                  <a:pt x="2187" y="2098"/>
                  <a:pt x="2194" y="2085"/>
                </a:cubicBezTo>
                <a:cubicBezTo>
                  <a:pt x="2201" y="2074"/>
                  <a:pt x="2196" y="2061"/>
                  <a:pt x="2183" y="2053"/>
                </a:cubicBezTo>
                <a:close/>
                <a:moveTo>
                  <a:pt x="1139" y="60"/>
                </a:moveTo>
                <a:cubicBezTo>
                  <a:pt x="1123" y="76"/>
                  <a:pt x="1112" y="92"/>
                  <a:pt x="1127" y="113"/>
                </a:cubicBezTo>
                <a:cubicBezTo>
                  <a:pt x="1136" y="127"/>
                  <a:pt x="1155" y="131"/>
                  <a:pt x="1168" y="123"/>
                </a:cubicBezTo>
                <a:cubicBezTo>
                  <a:pt x="1183" y="115"/>
                  <a:pt x="1194" y="104"/>
                  <a:pt x="1192" y="85"/>
                </a:cubicBezTo>
                <a:cubicBezTo>
                  <a:pt x="1189" y="67"/>
                  <a:pt x="1178" y="62"/>
                  <a:pt x="1139" y="60"/>
                </a:cubicBezTo>
                <a:close/>
                <a:moveTo>
                  <a:pt x="987" y="1629"/>
                </a:moveTo>
                <a:cubicBezTo>
                  <a:pt x="960" y="1626"/>
                  <a:pt x="933" y="1654"/>
                  <a:pt x="927" y="1690"/>
                </a:cubicBezTo>
                <a:cubicBezTo>
                  <a:pt x="923" y="1722"/>
                  <a:pt x="942" y="1748"/>
                  <a:pt x="973" y="1750"/>
                </a:cubicBezTo>
                <a:cubicBezTo>
                  <a:pt x="1011" y="1753"/>
                  <a:pt x="1043" y="1730"/>
                  <a:pt x="1045" y="1698"/>
                </a:cubicBezTo>
                <a:cubicBezTo>
                  <a:pt x="1048" y="1665"/>
                  <a:pt x="1021" y="1633"/>
                  <a:pt x="987" y="1629"/>
                </a:cubicBezTo>
                <a:close/>
                <a:moveTo>
                  <a:pt x="830" y="1629"/>
                </a:moveTo>
                <a:cubicBezTo>
                  <a:pt x="795" y="1572"/>
                  <a:pt x="792" y="1571"/>
                  <a:pt x="736" y="1597"/>
                </a:cubicBezTo>
                <a:cubicBezTo>
                  <a:pt x="735" y="1630"/>
                  <a:pt x="743" y="1659"/>
                  <a:pt x="780" y="1667"/>
                </a:cubicBezTo>
                <a:cubicBezTo>
                  <a:pt x="808" y="1674"/>
                  <a:pt x="826" y="1658"/>
                  <a:pt x="830" y="1629"/>
                </a:cubicBezTo>
                <a:close/>
                <a:moveTo>
                  <a:pt x="691" y="1718"/>
                </a:moveTo>
                <a:cubicBezTo>
                  <a:pt x="673" y="1730"/>
                  <a:pt x="653" y="1744"/>
                  <a:pt x="634" y="1756"/>
                </a:cubicBezTo>
                <a:cubicBezTo>
                  <a:pt x="635" y="1812"/>
                  <a:pt x="647" y="1831"/>
                  <a:pt x="684" y="1840"/>
                </a:cubicBezTo>
                <a:cubicBezTo>
                  <a:pt x="713" y="1847"/>
                  <a:pt x="732" y="1834"/>
                  <a:pt x="742" y="1808"/>
                </a:cubicBezTo>
                <a:cubicBezTo>
                  <a:pt x="754" y="1777"/>
                  <a:pt x="735" y="1743"/>
                  <a:pt x="691" y="1718"/>
                </a:cubicBezTo>
                <a:close/>
                <a:moveTo>
                  <a:pt x="811" y="1944"/>
                </a:moveTo>
                <a:cubicBezTo>
                  <a:pt x="818" y="1971"/>
                  <a:pt x="849" y="1991"/>
                  <a:pt x="879" y="1987"/>
                </a:cubicBezTo>
                <a:cubicBezTo>
                  <a:pt x="919" y="1982"/>
                  <a:pt x="931" y="1964"/>
                  <a:pt x="935" y="1904"/>
                </a:cubicBezTo>
                <a:cubicBezTo>
                  <a:pt x="921" y="1888"/>
                  <a:pt x="906" y="1871"/>
                  <a:pt x="890" y="1852"/>
                </a:cubicBezTo>
                <a:cubicBezTo>
                  <a:pt x="826" y="1878"/>
                  <a:pt x="803" y="1907"/>
                  <a:pt x="811" y="1944"/>
                </a:cubicBezTo>
                <a:close/>
                <a:moveTo>
                  <a:pt x="2332" y="2152"/>
                </a:moveTo>
                <a:cubicBezTo>
                  <a:pt x="2330" y="2154"/>
                  <a:pt x="2328" y="2156"/>
                  <a:pt x="2327" y="2158"/>
                </a:cubicBezTo>
                <a:cubicBezTo>
                  <a:pt x="2364" y="2158"/>
                  <a:pt x="2364" y="2158"/>
                  <a:pt x="2364" y="2158"/>
                </a:cubicBezTo>
                <a:cubicBezTo>
                  <a:pt x="2349" y="2144"/>
                  <a:pt x="2341" y="2143"/>
                  <a:pt x="2332" y="2152"/>
                </a:cubicBezTo>
                <a:close/>
                <a:moveTo>
                  <a:pt x="2526" y="2116"/>
                </a:moveTo>
                <a:cubicBezTo>
                  <a:pt x="2522" y="2126"/>
                  <a:pt x="2526" y="2135"/>
                  <a:pt x="2536" y="2138"/>
                </a:cubicBezTo>
                <a:cubicBezTo>
                  <a:pt x="2543" y="2140"/>
                  <a:pt x="2555" y="2142"/>
                  <a:pt x="2560" y="2138"/>
                </a:cubicBezTo>
                <a:cubicBezTo>
                  <a:pt x="2573" y="2127"/>
                  <a:pt x="2570" y="2114"/>
                  <a:pt x="2560" y="2101"/>
                </a:cubicBezTo>
                <a:cubicBezTo>
                  <a:pt x="2545" y="2098"/>
                  <a:pt x="2532" y="2100"/>
                  <a:pt x="2526" y="2116"/>
                </a:cubicBezTo>
                <a:close/>
                <a:moveTo>
                  <a:pt x="2508" y="1948"/>
                </a:moveTo>
                <a:cubicBezTo>
                  <a:pt x="2494" y="1944"/>
                  <a:pt x="2478" y="1956"/>
                  <a:pt x="2474" y="1973"/>
                </a:cubicBezTo>
                <a:cubicBezTo>
                  <a:pt x="2471" y="1987"/>
                  <a:pt x="2472" y="1999"/>
                  <a:pt x="2482" y="2009"/>
                </a:cubicBezTo>
                <a:cubicBezTo>
                  <a:pt x="2491" y="2011"/>
                  <a:pt x="2500" y="2013"/>
                  <a:pt x="2512" y="2015"/>
                </a:cubicBezTo>
                <a:cubicBezTo>
                  <a:pt x="2518" y="2006"/>
                  <a:pt x="2527" y="1998"/>
                  <a:pt x="2530" y="1987"/>
                </a:cubicBezTo>
                <a:cubicBezTo>
                  <a:pt x="2536" y="1971"/>
                  <a:pt x="2524" y="1952"/>
                  <a:pt x="2508" y="1948"/>
                </a:cubicBezTo>
                <a:close/>
                <a:moveTo>
                  <a:pt x="2614" y="2012"/>
                </a:moveTo>
                <a:cubicBezTo>
                  <a:pt x="2600" y="2018"/>
                  <a:pt x="2593" y="2030"/>
                  <a:pt x="2597" y="2042"/>
                </a:cubicBezTo>
                <a:cubicBezTo>
                  <a:pt x="2602" y="2060"/>
                  <a:pt x="2611" y="2065"/>
                  <a:pt x="2638" y="2061"/>
                </a:cubicBezTo>
                <a:cubicBezTo>
                  <a:pt x="2642" y="2052"/>
                  <a:pt x="2646" y="2042"/>
                  <a:pt x="2651" y="2034"/>
                </a:cubicBezTo>
                <a:cubicBezTo>
                  <a:pt x="2639" y="2011"/>
                  <a:pt x="2630" y="2006"/>
                  <a:pt x="2614" y="2012"/>
                </a:cubicBezTo>
                <a:close/>
                <a:moveTo>
                  <a:pt x="335" y="125"/>
                </a:moveTo>
                <a:cubicBezTo>
                  <a:pt x="378" y="105"/>
                  <a:pt x="381" y="80"/>
                  <a:pt x="371" y="49"/>
                </a:cubicBezTo>
                <a:cubicBezTo>
                  <a:pt x="354" y="33"/>
                  <a:pt x="336" y="34"/>
                  <a:pt x="318" y="45"/>
                </a:cubicBezTo>
                <a:cubicBezTo>
                  <a:pt x="295" y="60"/>
                  <a:pt x="297" y="82"/>
                  <a:pt x="306" y="114"/>
                </a:cubicBezTo>
                <a:cubicBezTo>
                  <a:pt x="314" y="117"/>
                  <a:pt x="327" y="122"/>
                  <a:pt x="335" y="125"/>
                </a:cubicBezTo>
                <a:close/>
                <a:moveTo>
                  <a:pt x="2330" y="2087"/>
                </a:moveTo>
                <a:cubicBezTo>
                  <a:pt x="2327" y="2077"/>
                  <a:pt x="2318" y="2066"/>
                  <a:pt x="2309" y="2061"/>
                </a:cubicBezTo>
                <a:cubicBezTo>
                  <a:pt x="2298" y="2055"/>
                  <a:pt x="2289" y="2066"/>
                  <a:pt x="2283" y="2075"/>
                </a:cubicBezTo>
                <a:cubicBezTo>
                  <a:pt x="2275" y="2085"/>
                  <a:pt x="2280" y="2099"/>
                  <a:pt x="2295" y="2115"/>
                </a:cubicBezTo>
                <a:cubicBezTo>
                  <a:pt x="2322" y="2107"/>
                  <a:pt x="2333" y="2100"/>
                  <a:pt x="2330" y="2087"/>
                </a:cubicBezTo>
                <a:close/>
                <a:moveTo>
                  <a:pt x="676" y="2079"/>
                </a:moveTo>
                <a:cubicBezTo>
                  <a:pt x="648" y="2074"/>
                  <a:pt x="609" y="2096"/>
                  <a:pt x="602" y="2123"/>
                </a:cubicBezTo>
                <a:cubicBezTo>
                  <a:pt x="599" y="2137"/>
                  <a:pt x="599" y="2148"/>
                  <a:pt x="602" y="2158"/>
                </a:cubicBezTo>
                <a:cubicBezTo>
                  <a:pt x="725" y="2158"/>
                  <a:pt x="725" y="2158"/>
                  <a:pt x="725" y="2158"/>
                </a:cubicBezTo>
                <a:cubicBezTo>
                  <a:pt x="715" y="2102"/>
                  <a:pt x="702" y="2084"/>
                  <a:pt x="676" y="2079"/>
                </a:cubicBezTo>
                <a:close/>
                <a:moveTo>
                  <a:pt x="2234" y="2109"/>
                </a:moveTo>
                <a:cubicBezTo>
                  <a:pt x="2221" y="2110"/>
                  <a:pt x="2216" y="2119"/>
                  <a:pt x="2213" y="2132"/>
                </a:cubicBezTo>
                <a:cubicBezTo>
                  <a:pt x="2220" y="2146"/>
                  <a:pt x="2230" y="2154"/>
                  <a:pt x="2244" y="2151"/>
                </a:cubicBezTo>
                <a:cubicBezTo>
                  <a:pt x="2257" y="2147"/>
                  <a:pt x="2261" y="2136"/>
                  <a:pt x="2262" y="2124"/>
                </a:cubicBezTo>
                <a:cubicBezTo>
                  <a:pt x="2257" y="2110"/>
                  <a:pt x="2247" y="2107"/>
                  <a:pt x="2234" y="2109"/>
                </a:cubicBezTo>
                <a:close/>
                <a:moveTo>
                  <a:pt x="2443" y="2140"/>
                </a:moveTo>
                <a:cubicBezTo>
                  <a:pt x="2438" y="2139"/>
                  <a:pt x="2427" y="2144"/>
                  <a:pt x="2425" y="2149"/>
                </a:cubicBezTo>
                <a:cubicBezTo>
                  <a:pt x="2424" y="2152"/>
                  <a:pt x="2424" y="2155"/>
                  <a:pt x="2423" y="2158"/>
                </a:cubicBezTo>
                <a:cubicBezTo>
                  <a:pt x="2457" y="2158"/>
                  <a:pt x="2457" y="2158"/>
                  <a:pt x="2457" y="2158"/>
                </a:cubicBezTo>
                <a:cubicBezTo>
                  <a:pt x="2457" y="2150"/>
                  <a:pt x="2455" y="2142"/>
                  <a:pt x="2443" y="2140"/>
                </a:cubicBezTo>
                <a:close/>
                <a:moveTo>
                  <a:pt x="2461" y="2045"/>
                </a:moveTo>
                <a:cubicBezTo>
                  <a:pt x="2442" y="2056"/>
                  <a:pt x="2445" y="2074"/>
                  <a:pt x="2449" y="2094"/>
                </a:cubicBezTo>
                <a:cubicBezTo>
                  <a:pt x="2466" y="2100"/>
                  <a:pt x="2480" y="2104"/>
                  <a:pt x="2490" y="2088"/>
                </a:cubicBezTo>
                <a:cubicBezTo>
                  <a:pt x="2497" y="2078"/>
                  <a:pt x="2499" y="2066"/>
                  <a:pt x="2489" y="2056"/>
                </a:cubicBezTo>
                <a:cubicBezTo>
                  <a:pt x="2481" y="2048"/>
                  <a:pt x="2473" y="2039"/>
                  <a:pt x="2461" y="2045"/>
                </a:cubicBezTo>
                <a:close/>
                <a:moveTo>
                  <a:pt x="2728" y="2125"/>
                </a:moveTo>
                <a:cubicBezTo>
                  <a:pt x="2721" y="2113"/>
                  <a:pt x="2710" y="2107"/>
                  <a:pt x="2696" y="2110"/>
                </a:cubicBezTo>
                <a:cubicBezTo>
                  <a:pt x="2679" y="2114"/>
                  <a:pt x="2674" y="2123"/>
                  <a:pt x="2674" y="2154"/>
                </a:cubicBezTo>
                <a:cubicBezTo>
                  <a:pt x="2676" y="2156"/>
                  <a:pt x="2679" y="2157"/>
                  <a:pt x="2681" y="2158"/>
                </a:cubicBezTo>
                <a:cubicBezTo>
                  <a:pt x="2725" y="2158"/>
                  <a:pt x="2725" y="2158"/>
                  <a:pt x="2725" y="2158"/>
                </a:cubicBezTo>
                <a:cubicBezTo>
                  <a:pt x="2733" y="2150"/>
                  <a:pt x="2735" y="2136"/>
                  <a:pt x="2728" y="2125"/>
                </a:cubicBezTo>
                <a:close/>
                <a:moveTo>
                  <a:pt x="0" y="1832"/>
                </a:moveTo>
                <a:cubicBezTo>
                  <a:pt x="0" y="1949"/>
                  <a:pt x="0" y="1949"/>
                  <a:pt x="0" y="1949"/>
                </a:cubicBezTo>
                <a:cubicBezTo>
                  <a:pt x="26" y="1950"/>
                  <a:pt x="48" y="1927"/>
                  <a:pt x="64" y="1884"/>
                </a:cubicBezTo>
                <a:cubicBezTo>
                  <a:pt x="38" y="1853"/>
                  <a:pt x="18" y="1835"/>
                  <a:pt x="0" y="1832"/>
                </a:cubicBezTo>
                <a:close/>
                <a:moveTo>
                  <a:pt x="65" y="1557"/>
                </a:moveTo>
                <a:cubicBezTo>
                  <a:pt x="80" y="1529"/>
                  <a:pt x="52" y="1515"/>
                  <a:pt x="27" y="1499"/>
                </a:cubicBezTo>
                <a:cubicBezTo>
                  <a:pt x="18" y="1503"/>
                  <a:pt x="9" y="1506"/>
                  <a:pt x="0" y="1510"/>
                </a:cubicBezTo>
                <a:cubicBezTo>
                  <a:pt x="0" y="1582"/>
                  <a:pt x="0" y="1582"/>
                  <a:pt x="0" y="1582"/>
                </a:cubicBezTo>
                <a:cubicBezTo>
                  <a:pt x="4" y="1584"/>
                  <a:pt x="8" y="1585"/>
                  <a:pt x="12" y="1585"/>
                </a:cubicBezTo>
                <a:cubicBezTo>
                  <a:pt x="31" y="1583"/>
                  <a:pt x="56" y="1572"/>
                  <a:pt x="65" y="1557"/>
                </a:cubicBezTo>
                <a:close/>
                <a:moveTo>
                  <a:pt x="36" y="848"/>
                </a:moveTo>
                <a:cubicBezTo>
                  <a:pt x="41" y="823"/>
                  <a:pt x="23" y="790"/>
                  <a:pt x="0" y="778"/>
                </a:cubicBezTo>
                <a:cubicBezTo>
                  <a:pt x="0" y="891"/>
                  <a:pt x="0" y="891"/>
                  <a:pt x="0" y="891"/>
                </a:cubicBezTo>
                <a:cubicBezTo>
                  <a:pt x="18" y="882"/>
                  <a:pt x="32" y="866"/>
                  <a:pt x="36" y="848"/>
                </a:cubicBezTo>
                <a:close/>
                <a:moveTo>
                  <a:pt x="114" y="1944"/>
                </a:moveTo>
                <a:cubicBezTo>
                  <a:pt x="91" y="1967"/>
                  <a:pt x="95" y="1991"/>
                  <a:pt x="110" y="2016"/>
                </a:cubicBezTo>
                <a:cubicBezTo>
                  <a:pt x="126" y="2041"/>
                  <a:pt x="149" y="2042"/>
                  <a:pt x="178" y="2036"/>
                </a:cubicBezTo>
                <a:cubicBezTo>
                  <a:pt x="200" y="2009"/>
                  <a:pt x="208" y="1981"/>
                  <a:pt x="186" y="1955"/>
                </a:cubicBezTo>
                <a:cubicBezTo>
                  <a:pt x="168" y="1932"/>
                  <a:pt x="140" y="1934"/>
                  <a:pt x="114" y="1944"/>
                </a:cubicBezTo>
                <a:close/>
                <a:moveTo>
                  <a:pt x="100" y="2120"/>
                </a:moveTo>
                <a:cubicBezTo>
                  <a:pt x="75" y="2118"/>
                  <a:pt x="55" y="2133"/>
                  <a:pt x="47" y="2158"/>
                </a:cubicBezTo>
                <a:cubicBezTo>
                  <a:pt x="154" y="2158"/>
                  <a:pt x="154" y="2158"/>
                  <a:pt x="154" y="2158"/>
                </a:cubicBezTo>
                <a:cubicBezTo>
                  <a:pt x="144" y="2138"/>
                  <a:pt x="123" y="2122"/>
                  <a:pt x="100" y="2120"/>
                </a:cubicBezTo>
                <a:close/>
                <a:moveTo>
                  <a:pt x="15" y="1041"/>
                </a:moveTo>
                <a:cubicBezTo>
                  <a:pt x="10" y="1065"/>
                  <a:pt x="27" y="1095"/>
                  <a:pt x="48" y="1099"/>
                </a:cubicBezTo>
                <a:cubicBezTo>
                  <a:pt x="76" y="1106"/>
                  <a:pt x="109" y="1084"/>
                  <a:pt x="114" y="1056"/>
                </a:cubicBezTo>
                <a:cubicBezTo>
                  <a:pt x="118" y="1031"/>
                  <a:pt x="94" y="1002"/>
                  <a:pt x="68" y="1000"/>
                </a:cubicBezTo>
                <a:cubicBezTo>
                  <a:pt x="45" y="998"/>
                  <a:pt x="19" y="1017"/>
                  <a:pt x="15" y="1041"/>
                </a:cubicBezTo>
                <a:close/>
                <a:moveTo>
                  <a:pt x="96" y="1272"/>
                </a:moveTo>
                <a:cubicBezTo>
                  <a:pt x="29" y="1286"/>
                  <a:pt x="15" y="1296"/>
                  <a:pt x="21" y="1326"/>
                </a:cubicBezTo>
                <a:cubicBezTo>
                  <a:pt x="28" y="1361"/>
                  <a:pt x="56" y="1368"/>
                  <a:pt x="126" y="1348"/>
                </a:cubicBezTo>
                <a:cubicBezTo>
                  <a:pt x="123" y="1317"/>
                  <a:pt x="131" y="1286"/>
                  <a:pt x="96" y="1272"/>
                </a:cubicBezTo>
                <a:close/>
                <a:moveTo>
                  <a:pt x="179" y="1496"/>
                </a:moveTo>
                <a:cubicBezTo>
                  <a:pt x="157" y="1494"/>
                  <a:pt x="141" y="1503"/>
                  <a:pt x="143" y="1525"/>
                </a:cubicBezTo>
                <a:cubicBezTo>
                  <a:pt x="144" y="1539"/>
                  <a:pt x="156" y="1553"/>
                  <a:pt x="168" y="1577"/>
                </a:cubicBezTo>
                <a:cubicBezTo>
                  <a:pt x="189" y="1559"/>
                  <a:pt x="208" y="1550"/>
                  <a:pt x="211" y="1537"/>
                </a:cubicBezTo>
                <a:cubicBezTo>
                  <a:pt x="216" y="1516"/>
                  <a:pt x="204" y="1499"/>
                  <a:pt x="179" y="1496"/>
                </a:cubicBezTo>
                <a:close/>
                <a:moveTo>
                  <a:pt x="268" y="853"/>
                </a:moveTo>
                <a:cubicBezTo>
                  <a:pt x="301" y="856"/>
                  <a:pt x="338" y="821"/>
                  <a:pt x="343" y="782"/>
                </a:cubicBezTo>
                <a:cubicBezTo>
                  <a:pt x="348" y="745"/>
                  <a:pt x="315" y="710"/>
                  <a:pt x="269" y="704"/>
                </a:cubicBezTo>
                <a:cubicBezTo>
                  <a:pt x="234" y="700"/>
                  <a:pt x="191" y="734"/>
                  <a:pt x="187" y="769"/>
                </a:cubicBezTo>
                <a:cubicBezTo>
                  <a:pt x="184" y="801"/>
                  <a:pt x="230" y="849"/>
                  <a:pt x="268" y="853"/>
                </a:cubicBezTo>
                <a:close/>
                <a:moveTo>
                  <a:pt x="106" y="1774"/>
                </a:moveTo>
                <a:cubicBezTo>
                  <a:pt x="139" y="1787"/>
                  <a:pt x="162" y="1773"/>
                  <a:pt x="183" y="1724"/>
                </a:cubicBezTo>
                <a:cubicBezTo>
                  <a:pt x="167" y="1684"/>
                  <a:pt x="136" y="1674"/>
                  <a:pt x="97" y="1681"/>
                </a:cubicBezTo>
                <a:cubicBezTo>
                  <a:pt x="73" y="1741"/>
                  <a:pt x="75" y="1762"/>
                  <a:pt x="106" y="1774"/>
                </a:cubicBezTo>
                <a:close/>
                <a:moveTo>
                  <a:pt x="487" y="1872"/>
                </a:moveTo>
                <a:cubicBezTo>
                  <a:pt x="479" y="1929"/>
                  <a:pt x="487" y="1951"/>
                  <a:pt x="519" y="1964"/>
                </a:cubicBezTo>
                <a:cubicBezTo>
                  <a:pt x="540" y="1972"/>
                  <a:pt x="558" y="1970"/>
                  <a:pt x="572" y="1951"/>
                </a:cubicBezTo>
                <a:cubicBezTo>
                  <a:pt x="589" y="1930"/>
                  <a:pt x="595" y="1908"/>
                  <a:pt x="577" y="1885"/>
                </a:cubicBezTo>
                <a:cubicBezTo>
                  <a:pt x="553" y="1855"/>
                  <a:pt x="523" y="1848"/>
                  <a:pt x="487" y="1872"/>
                </a:cubicBezTo>
                <a:close/>
                <a:moveTo>
                  <a:pt x="543" y="1304"/>
                </a:moveTo>
                <a:cubicBezTo>
                  <a:pt x="564" y="1285"/>
                  <a:pt x="561" y="1264"/>
                  <a:pt x="546" y="1245"/>
                </a:cubicBezTo>
                <a:cubicBezTo>
                  <a:pt x="527" y="1219"/>
                  <a:pt x="493" y="1227"/>
                  <a:pt x="457" y="1266"/>
                </a:cubicBezTo>
                <a:cubicBezTo>
                  <a:pt x="497" y="1317"/>
                  <a:pt x="519" y="1326"/>
                  <a:pt x="543" y="1304"/>
                </a:cubicBezTo>
                <a:close/>
                <a:moveTo>
                  <a:pt x="370" y="1504"/>
                </a:moveTo>
                <a:cubicBezTo>
                  <a:pt x="400" y="1542"/>
                  <a:pt x="430" y="1552"/>
                  <a:pt x="443" y="1528"/>
                </a:cubicBezTo>
                <a:cubicBezTo>
                  <a:pt x="450" y="1515"/>
                  <a:pt x="448" y="1489"/>
                  <a:pt x="439" y="1476"/>
                </a:cubicBezTo>
                <a:cubicBezTo>
                  <a:pt x="424" y="1456"/>
                  <a:pt x="400" y="1467"/>
                  <a:pt x="370" y="1504"/>
                </a:cubicBezTo>
                <a:close/>
                <a:moveTo>
                  <a:pt x="570" y="1656"/>
                </a:moveTo>
                <a:cubicBezTo>
                  <a:pt x="567" y="1632"/>
                  <a:pt x="546" y="1627"/>
                  <a:pt x="524" y="1626"/>
                </a:cubicBezTo>
                <a:cubicBezTo>
                  <a:pt x="485" y="1626"/>
                  <a:pt x="476" y="1650"/>
                  <a:pt x="476" y="1685"/>
                </a:cubicBezTo>
                <a:cubicBezTo>
                  <a:pt x="490" y="1698"/>
                  <a:pt x="505" y="1711"/>
                  <a:pt x="517" y="1722"/>
                </a:cubicBezTo>
                <a:cubicBezTo>
                  <a:pt x="561" y="1717"/>
                  <a:pt x="575" y="1691"/>
                  <a:pt x="570" y="1656"/>
                </a:cubicBezTo>
                <a:close/>
                <a:moveTo>
                  <a:pt x="649" y="1477"/>
                </a:moveTo>
                <a:cubicBezTo>
                  <a:pt x="651" y="1452"/>
                  <a:pt x="628" y="1429"/>
                  <a:pt x="598" y="1425"/>
                </a:cubicBezTo>
                <a:cubicBezTo>
                  <a:pt x="570" y="1421"/>
                  <a:pt x="547" y="1441"/>
                  <a:pt x="544" y="1472"/>
                </a:cubicBezTo>
                <a:cubicBezTo>
                  <a:pt x="541" y="1497"/>
                  <a:pt x="565" y="1523"/>
                  <a:pt x="593" y="1524"/>
                </a:cubicBezTo>
                <a:cubicBezTo>
                  <a:pt x="617" y="1526"/>
                  <a:pt x="647" y="1500"/>
                  <a:pt x="649" y="1477"/>
                </a:cubicBezTo>
                <a:close/>
                <a:moveTo>
                  <a:pt x="305" y="1361"/>
                </a:moveTo>
                <a:cubicBezTo>
                  <a:pt x="285" y="1369"/>
                  <a:pt x="263" y="1378"/>
                  <a:pt x="235" y="1389"/>
                </a:cubicBezTo>
                <a:cubicBezTo>
                  <a:pt x="252" y="1414"/>
                  <a:pt x="265" y="1433"/>
                  <a:pt x="278" y="1451"/>
                </a:cubicBezTo>
                <a:cubicBezTo>
                  <a:pt x="347" y="1421"/>
                  <a:pt x="350" y="1411"/>
                  <a:pt x="305" y="1361"/>
                </a:cubicBezTo>
                <a:close/>
                <a:moveTo>
                  <a:pt x="344" y="1021"/>
                </a:moveTo>
                <a:cubicBezTo>
                  <a:pt x="345" y="992"/>
                  <a:pt x="316" y="963"/>
                  <a:pt x="284" y="960"/>
                </a:cubicBezTo>
                <a:cubicBezTo>
                  <a:pt x="248" y="958"/>
                  <a:pt x="218" y="983"/>
                  <a:pt x="215" y="1019"/>
                </a:cubicBezTo>
                <a:cubicBezTo>
                  <a:pt x="212" y="1053"/>
                  <a:pt x="239" y="1086"/>
                  <a:pt x="273" y="1088"/>
                </a:cubicBezTo>
                <a:cubicBezTo>
                  <a:pt x="307" y="1090"/>
                  <a:pt x="343" y="1056"/>
                  <a:pt x="344" y="1021"/>
                </a:cubicBezTo>
                <a:close/>
                <a:moveTo>
                  <a:pt x="370" y="1800"/>
                </a:moveTo>
                <a:cubicBezTo>
                  <a:pt x="372" y="1771"/>
                  <a:pt x="357" y="1757"/>
                  <a:pt x="317" y="1754"/>
                </a:cubicBezTo>
                <a:cubicBezTo>
                  <a:pt x="280" y="1751"/>
                  <a:pt x="258" y="1766"/>
                  <a:pt x="254" y="1797"/>
                </a:cubicBezTo>
                <a:cubicBezTo>
                  <a:pt x="250" y="1824"/>
                  <a:pt x="276" y="1858"/>
                  <a:pt x="301" y="1861"/>
                </a:cubicBezTo>
                <a:cubicBezTo>
                  <a:pt x="330" y="1865"/>
                  <a:pt x="366" y="1832"/>
                  <a:pt x="370" y="1800"/>
                </a:cubicBezTo>
                <a:close/>
                <a:moveTo>
                  <a:pt x="330" y="2158"/>
                </a:moveTo>
                <a:cubicBezTo>
                  <a:pt x="390" y="2158"/>
                  <a:pt x="390" y="2158"/>
                  <a:pt x="390" y="2158"/>
                </a:cubicBezTo>
                <a:cubicBezTo>
                  <a:pt x="384" y="2157"/>
                  <a:pt x="379" y="2155"/>
                  <a:pt x="372" y="2154"/>
                </a:cubicBezTo>
                <a:cubicBezTo>
                  <a:pt x="354" y="2152"/>
                  <a:pt x="341" y="2152"/>
                  <a:pt x="330" y="2158"/>
                </a:cubicBezTo>
                <a:close/>
                <a:moveTo>
                  <a:pt x="314" y="1926"/>
                </a:moveTo>
                <a:cubicBezTo>
                  <a:pt x="291" y="1940"/>
                  <a:pt x="272" y="1988"/>
                  <a:pt x="286" y="2016"/>
                </a:cubicBezTo>
                <a:cubicBezTo>
                  <a:pt x="294" y="2032"/>
                  <a:pt x="316" y="2049"/>
                  <a:pt x="334" y="2053"/>
                </a:cubicBezTo>
                <a:cubicBezTo>
                  <a:pt x="366" y="2059"/>
                  <a:pt x="389" y="2023"/>
                  <a:pt x="401" y="1957"/>
                </a:cubicBezTo>
                <a:cubicBezTo>
                  <a:pt x="361" y="1914"/>
                  <a:pt x="344" y="1909"/>
                  <a:pt x="314" y="1926"/>
                </a:cubicBezTo>
                <a:close/>
              </a:path>
            </a:pathLst>
          </a:custGeom>
          <a:solidFill>
            <a:schemeClr val="accent3">
              <a:lumMod val="60000"/>
              <a:lumOff val="40000"/>
              <a:alpha val="40000"/>
            </a:schemeClr>
          </a:solidFill>
          <a:ln>
            <a:noFill/>
          </a:ln>
        </p:spPr>
      </p:sp>
      <p:sp>
        <p:nvSpPr>
          <p:cNvPr id="2" name="Vertical Title 1"/>
          <p:cNvSpPr>
            <a:spLocks noGrp="1"/>
          </p:cNvSpPr>
          <p:nvPr>
            <p:ph type="title" orient="vert"/>
          </p:nvPr>
        </p:nvSpPr>
        <p:spPr>
          <a:xfrm>
            <a:off x="6573835" y="507037"/>
            <a:ext cx="1563624" cy="533993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00275" y="524373"/>
            <a:ext cx="4087379" cy="532259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6958474" y="6296616"/>
            <a:ext cx="1879497" cy="365125"/>
          </a:xfrm>
        </p:spPr>
        <p:txBody>
          <a:bodyPr/>
          <a:lstStyle/>
          <a:p>
            <a:fld id="{4C5FEC63-F6C7-40B8-80E0-C1F2C29527A7}" type="datetimeFigureOut">
              <a:rPr lang="en-GB" smtClean="0"/>
              <a:pPr/>
              <a:t>30/11/2021</a:t>
            </a:fld>
            <a:endParaRPr lang="en-GB"/>
          </a:p>
        </p:txBody>
      </p:sp>
      <p:sp>
        <p:nvSpPr>
          <p:cNvPr id="5" name="Footer Placeholder 4"/>
          <p:cNvSpPr>
            <a:spLocks noGrp="1"/>
          </p:cNvSpPr>
          <p:nvPr>
            <p:ph type="ftr" sz="quarter" idx="11"/>
          </p:nvPr>
        </p:nvSpPr>
        <p:spPr>
          <a:xfrm>
            <a:off x="2200275" y="6296616"/>
            <a:ext cx="4469683" cy="365125"/>
          </a:xfrm>
        </p:spPr>
        <p:txBody>
          <a:bodyPr/>
          <a:lstStyle/>
          <a:p>
            <a:endParaRPr lang="en-GB"/>
          </a:p>
        </p:txBody>
      </p:sp>
      <p:sp>
        <p:nvSpPr>
          <p:cNvPr id="6" name="Slide Number Placeholder 5"/>
          <p:cNvSpPr>
            <a:spLocks noGrp="1"/>
          </p:cNvSpPr>
          <p:nvPr>
            <p:ph type="sldNum" sz="quarter" idx="12"/>
          </p:nvPr>
        </p:nvSpPr>
        <p:spPr>
          <a:xfrm rot="5400000">
            <a:off x="5878074" y="2928735"/>
            <a:ext cx="5383267" cy="453202"/>
          </a:xfrm>
        </p:spPr>
        <p:txBody>
          <a:bodyPr/>
          <a:lstStyle>
            <a:lvl1pPr algn="l">
              <a:defRPr/>
            </a:lvl1pPr>
          </a:lstStyle>
          <a:p>
            <a:fld id="{44020CF8-E672-4553-9767-0A16CD2463EB}" type="slidenum">
              <a:rPr lang="en-GB" smtClean="0"/>
              <a:pPr/>
              <a:t>‹#›</a:t>
            </a:fld>
            <a:endParaRPr lang="en-GB"/>
          </a:p>
        </p:txBody>
      </p:sp>
      <p:cxnSp>
        <p:nvCxnSpPr>
          <p:cNvPr id="12" name="Straight Connector 11" title="Rule Line"/>
          <p:cNvCxnSpPr/>
          <p:nvPr/>
        </p:nvCxnSpPr>
        <p:spPr>
          <a:xfrm>
            <a:off x="6476240" y="571503"/>
            <a:ext cx="0" cy="5275467"/>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68358947"/>
      </p:ext>
    </p:extLst>
  </p:cSld>
  <p:clrMapOvr>
    <a:masterClrMapping/>
  </p:clrMapOvr>
  <p:extLst>
    <p:ext uri="{DCECCB84-F9BA-43D5-87BE-67443E8EF086}">
      <p15:sldGuideLst xmlns:p15="http://schemas.microsoft.com/office/powerpoint/2012/main"/>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Freeform 5"/>
          <p:cNvSpPr>
            <a:spLocks noEditPoints="1"/>
          </p:cNvSpPr>
          <p:nvPr/>
        </p:nvSpPr>
        <p:spPr bwMode="auto">
          <a:xfrm>
            <a:off x="0" y="1"/>
            <a:ext cx="8690740" cy="6858000"/>
          </a:xfrm>
          <a:custGeom>
            <a:avLst/>
            <a:gdLst/>
            <a:ahLst/>
            <a:cxnLst/>
            <a:rect l="0" t="0" r="r" b="b"/>
            <a:pathLst>
              <a:path w="2735" h="2158">
                <a:moveTo>
                  <a:pt x="708" y="118"/>
                </a:moveTo>
                <a:cubicBezTo>
                  <a:pt x="721" y="115"/>
                  <a:pt x="726" y="104"/>
                  <a:pt x="721" y="91"/>
                </a:cubicBezTo>
                <a:cubicBezTo>
                  <a:pt x="717" y="79"/>
                  <a:pt x="707" y="73"/>
                  <a:pt x="697" y="79"/>
                </a:cubicBezTo>
                <a:cubicBezTo>
                  <a:pt x="689" y="84"/>
                  <a:pt x="685" y="94"/>
                  <a:pt x="676" y="107"/>
                </a:cubicBezTo>
                <a:cubicBezTo>
                  <a:pt x="691" y="113"/>
                  <a:pt x="701" y="120"/>
                  <a:pt x="708" y="118"/>
                </a:cubicBezTo>
                <a:close/>
                <a:moveTo>
                  <a:pt x="659" y="47"/>
                </a:moveTo>
                <a:cubicBezTo>
                  <a:pt x="678" y="48"/>
                  <a:pt x="678" y="30"/>
                  <a:pt x="680" y="12"/>
                </a:cubicBezTo>
                <a:cubicBezTo>
                  <a:pt x="675" y="8"/>
                  <a:pt x="670" y="4"/>
                  <a:pt x="666" y="0"/>
                </a:cubicBezTo>
                <a:cubicBezTo>
                  <a:pt x="636" y="0"/>
                  <a:pt x="636" y="0"/>
                  <a:pt x="636" y="0"/>
                </a:cubicBezTo>
                <a:cubicBezTo>
                  <a:pt x="636" y="0"/>
                  <a:pt x="636" y="0"/>
                  <a:pt x="636" y="0"/>
                </a:cubicBezTo>
                <a:cubicBezTo>
                  <a:pt x="630" y="5"/>
                  <a:pt x="627" y="21"/>
                  <a:pt x="630" y="27"/>
                </a:cubicBezTo>
                <a:cubicBezTo>
                  <a:pt x="636" y="36"/>
                  <a:pt x="649" y="47"/>
                  <a:pt x="659" y="47"/>
                </a:cubicBezTo>
                <a:close/>
                <a:moveTo>
                  <a:pt x="584" y="210"/>
                </a:moveTo>
                <a:cubicBezTo>
                  <a:pt x="569" y="215"/>
                  <a:pt x="557" y="237"/>
                  <a:pt x="563" y="251"/>
                </a:cubicBezTo>
                <a:cubicBezTo>
                  <a:pt x="568" y="267"/>
                  <a:pt x="595" y="277"/>
                  <a:pt x="613" y="271"/>
                </a:cubicBezTo>
                <a:cubicBezTo>
                  <a:pt x="629" y="265"/>
                  <a:pt x="632" y="253"/>
                  <a:pt x="623" y="231"/>
                </a:cubicBezTo>
                <a:cubicBezTo>
                  <a:pt x="615" y="211"/>
                  <a:pt x="601" y="203"/>
                  <a:pt x="584" y="210"/>
                </a:cubicBezTo>
                <a:close/>
                <a:moveTo>
                  <a:pt x="603" y="153"/>
                </a:moveTo>
                <a:cubicBezTo>
                  <a:pt x="620" y="134"/>
                  <a:pt x="617" y="115"/>
                  <a:pt x="603" y="97"/>
                </a:cubicBezTo>
                <a:cubicBezTo>
                  <a:pt x="565" y="100"/>
                  <a:pt x="555" y="107"/>
                  <a:pt x="557" y="126"/>
                </a:cubicBezTo>
                <a:cubicBezTo>
                  <a:pt x="559" y="147"/>
                  <a:pt x="572" y="155"/>
                  <a:pt x="603" y="153"/>
                </a:cubicBezTo>
                <a:close/>
                <a:moveTo>
                  <a:pt x="650" y="587"/>
                </a:moveTo>
                <a:cubicBezTo>
                  <a:pt x="663" y="606"/>
                  <a:pt x="676" y="608"/>
                  <a:pt x="708" y="594"/>
                </a:cubicBezTo>
                <a:cubicBezTo>
                  <a:pt x="713" y="582"/>
                  <a:pt x="718" y="570"/>
                  <a:pt x="723" y="557"/>
                </a:cubicBezTo>
                <a:cubicBezTo>
                  <a:pt x="693" y="530"/>
                  <a:pt x="671" y="526"/>
                  <a:pt x="654" y="540"/>
                </a:cubicBezTo>
                <a:cubicBezTo>
                  <a:pt x="642" y="550"/>
                  <a:pt x="640" y="572"/>
                  <a:pt x="650" y="587"/>
                </a:cubicBezTo>
                <a:close/>
                <a:moveTo>
                  <a:pt x="623" y="402"/>
                </a:moveTo>
                <a:cubicBezTo>
                  <a:pt x="632" y="381"/>
                  <a:pt x="628" y="364"/>
                  <a:pt x="606" y="351"/>
                </a:cubicBezTo>
                <a:cubicBezTo>
                  <a:pt x="574" y="362"/>
                  <a:pt x="565" y="372"/>
                  <a:pt x="567" y="392"/>
                </a:cubicBezTo>
                <a:cubicBezTo>
                  <a:pt x="568" y="405"/>
                  <a:pt x="574" y="414"/>
                  <a:pt x="587" y="417"/>
                </a:cubicBezTo>
                <a:cubicBezTo>
                  <a:pt x="603" y="420"/>
                  <a:pt x="616" y="417"/>
                  <a:pt x="623" y="402"/>
                </a:cubicBezTo>
                <a:close/>
                <a:moveTo>
                  <a:pt x="696" y="211"/>
                </a:moveTo>
                <a:cubicBezTo>
                  <a:pt x="707" y="192"/>
                  <a:pt x="694" y="180"/>
                  <a:pt x="677" y="167"/>
                </a:cubicBezTo>
                <a:cubicBezTo>
                  <a:pt x="667" y="173"/>
                  <a:pt x="657" y="180"/>
                  <a:pt x="649" y="185"/>
                </a:cubicBezTo>
                <a:cubicBezTo>
                  <a:pt x="652" y="206"/>
                  <a:pt x="655" y="223"/>
                  <a:pt x="675" y="223"/>
                </a:cubicBezTo>
                <a:cubicBezTo>
                  <a:pt x="682" y="223"/>
                  <a:pt x="693" y="217"/>
                  <a:pt x="696" y="211"/>
                </a:cubicBezTo>
                <a:close/>
                <a:moveTo>
                  <a:pt x="454" y="836"/>
                </a:moveTo>
                <a:cubicBezTo>
                  <a:pt x="467" y="873"/>
                  <a:pt x="483" y="902"/>
                  <a:pt x="526" y="896"/>
                </a:cubicBezTo>
                <a:cubicBezTo>
                  <a:pt x="554" y="892"/>
                  <a:pt x="575" y="868"/>
                  <a:pt x="573" y="840"/>
                </a:cubicBezTo>
                <a:cubicBezTo>
                  <a:pt x="571" y="812"/>
                  <a:pt x="564" y="786"/>
                  <a:pt x="534" y="776"/>
                </a:cubicBezTo>
                <a:cubicBezTo>
                  <a:pt x="504" y="765"/>
                  <a:pt x="487" y="779"/>
                  <a:pt x="454" y="836"/>
                </a:cubicBezTo>
                <a:close/>
                <a:moveTo>
                  <a:pt x="701" y="296"/>
                </a:moveTo>
                <a:cubicBezTo>
                  <a:pt x="698" y="307"/>
                  <a:pt x="695" y="318"/>
                  <a:pt x="693" y="327"/>
                </a:cubicBezTo>
                <a:cubicBezTo>
                  <a:pt x="707" y="349"/>
                  <a:pt x="724" y="349"/>
                  <a:pt x="741" y="337"/>
                </a:cubicBezTo>
                <a:cubicBezTo>
                  <a:pt x="753" y="329"/>
                  <a:pt x="750" y="317"/>
                  <a:pt x="744" y="306"/>
                </a:cubicBezTo>
                <a:cubicBezTo>
                  <a:pt x="734" y="285"/>
                  <a:pt x="719" y="287"/>
                  <a:pt x="701" y="296"/>
                </a:cubicBezTo>
                <a:close/>
                <a:moveTo>
                  <a:pt x="675" y="446"/>
                </a:moveTo>
                <a:cubicBezTo>
                  <a:pt x="679" y="463"/>
                  <a:pt x="691" y="469"/>
                  <a:pt x="707" y="468"/>
                </a:cubicBezTo>
                <a:cubicBezTo>
                  <a:pt x="727" y="466"/>
                  <a:pt x="739" y="447"/>
                  <a:pt x="741" y="417"/>
                </a:cubicBezTo>
                <a:cubicBezTo>
                  <a:pt x="729" y="411"/>
                  <a:pt x="717" y="404"/>
                  <a:pt x="706" y="398"/>
                </a:cubicBezTo>
                <a:cubicBezTo>
                  <a:pt x="677" y="413"/>
                  <a:pt x="670" y="424"/>
                  <a:pt x="675" y="446"/>
                </a:cubicBezTo>
                <a:close/>
                <a:moveTo>
                  <a:pt x="331" y="200"/>
                </a:moveTo>
                <a:cubicBezTo>
                  <a:pt x="309" y="209"/>
                  <a:pt x="301" y="225"/>
                  <a:pt x="309" y="242"/>
                </a:cubicBezTo>
                <a:cubicBezTo>
                  <a:pt x="317" y="260"/>
                  <a:pt x="339" y="270"/>
                  <a:pt x="354" y="264"/>
                </a:cubicBezTo>
                <a:cubicBezTo>
                  <a:pt x="372" y="256"/>
                  <a:pt x="381" y="233"/>
                  <a:pt x="374" y="214"/>
                </a:cubicBezTo>
                <a:cubicBezTo>
                  <a:pt x="367" y="198"/>
                  <a:pt x="350" y="192"/>
                  <a:pt x="331" y="200"/>
                </a:cubicBezTo>
                <a:close/>
                <a:moveTo>
                  <a:pt x="568" y="1184"/>
                </a:moveTo>
                <a:cubicBezTo>
                  <a:pt x="590" y="1202"/>
                  <a:pt x="612" y="1204"/>
                  <a:pt x="634" y="1187"/>
                </a:cubicBezTo>
                <a:cubicBezTo>
                  <a:pt x="664" y="1164"/>
                  <a:pt x="666" y="1134"/>
                  <a:pt x="640" y="1085"/>
                </a:cubicBezTo>
                <a:cubicBezTo>
                  <a:pt x="620" y="1085"/>
                  <a:pt x="599" y="1085"/>
                  <a:pt x="575" y="1085"/>
                </a:cubicBezTo>
                <a:cubicBezTo>
                  <a:pt x="540" y="1146"/>
                  <a:pt x="540" y="1159"/>
                  <a:pt x="568" y="1184"/>
                </a:cubicBezTo>
                <a:close/>
                <a:moveTo>
                  <a:pt x="483" y="216"/>
                </a:moveTo>
                <a:cubicBezTo>
                  <a:pt x="490" y="200"/>
                  <a:pt x="482" y="186"/>
                  <a:pt x="470" y="175"/>
                </a:cubicBezTo>
                <a:cubicBezTo>
                  <a:pt x="452" y="169"/>
                  <a:pt x="440" y="178"/>
                  <a:pt x="431" y="192"/>
                </a:cubicBezTo>
                <a:cubicBezTo>
                  <a:pt x="422" y="207"/>
                  <a:pt x="428" y="219"/>
                  <a:pt x="439" y="233"/>
                </a:cubicBezTo>
                <a:cubicBezTo>
                  <a:pt x="459" y="237"/>
                  <a:pt x="475" y="234"/>
                  <a:pt x="483" y="216"/>
                </a:cubicBezTo>
                <a:close/>
                <a:moveTo>
                  <a:pt x="402" y="415"/>
                </a:moveTo>
                <a:cubicBezTo>
                  <a:pt x="431" y="395"/>
                  <a:pt x="435" y="387"/>
                  <a:pt x="428" y="366"/>
                </a:cubicBezTo>
                <a:cubicBezTo>
                  <a:pt x="420" y="341"/>
                  <a:pt x="410" y="337"/>
                  <a:pt x="369" y="342"/>
                </a:cubicBezTo>
                <a:cubicBezTo>
                  <a:pt x="342" y="387"/>
                  <a:pt x="349" y="402"/>
                  <a:pt x="402" y="415"/>
                </a:cubicBezTo>
                <a:close/>
                <a:moveTo>
                  <a:pt x="261" y="1622"/>
                </a:moveTo>
                <a:cubicBezTo>
                  <a:pt x="263" y="1642"/>
                  <a:pt x="266" y="1662"/>
                  <a:pt x="268" y="1679"/>
                </a:cubicBezTo>
                <a:cubicBezTo>
                  <a:pt x="301" y="1689"/>
                  <a:pt x="329" y="1699"/>
                  <a:pt x="345" y="1668"/>
                </a:cubicBezTo>
                <a:cubicBezTo>
                  <a:pt x="350" y="1657"/>
                  <a:pt x="350" y="1636"/>
                  <a:pt x="343" y="1626"/>
                </a:cubicBezTo>
                <a:cubicBezTo>
                  <a:pt x="322" y="1596"/>
                  <a:pt x="294" y="1606"/>
                  <a:pt x="261" y="1622"/>
                </a:cubicBezTo>
                <a:close/>
                <a:moveTo>
                  <a:pt x="532" y="275"/>
                </a:moveTo>
                <a:cubicBezTo>
                  <a:pt x="519" y="267"/>
                  <a:pt x="489" y="269"/>
                  <a:pt x="478" y="284"/>
                </a:cubicBezTo>
                <a:cubicBezTo>
                  <a:pt x="471" y="293"/>
                  <a:pt x="468" y="309"/>
                  <a:pt x="471" y="319"/>
                </a:cubicBezTo>
                <a:cubicBezTo>
                  <a:pt x="476" y="337"/>
                  <a:pt x="501" y="340"/>
                  <a:pt x="539" y="329"/>
                </a:cubicBezTo>
                <a:cubicBezTo>
                  <a:pt x="551" y="296"/>
                  <a:pt x="549" y="286"/>
                  <a:pt x="532" y="275"/>
                </a:cubicBezTo>
                <a:close/>
                <a:moveTo>
                  <a:pt x="505" y="478"/>
                </a:moveTo>
                <a:cubicBezTo>
                  <a:pt x="479" y="484"/>
                  <a:pt x="474" y="505"/>
                  <a:pt x="470" y="531"/>
                </a:cubicBezTo>
                <a:cubicBezTo>
                  <a:pt x="484" y="540"/>
                  <a:pt x="498" y="548"/>
                  <a:pt x="512" y="557"/>
                </a:cubicBezTo>
                <a:cubicBezTo>
                  <a:pt x="545" y="533"/>
                  <a:pt x="553" y="521"/>
                  <a:pt x="548" y="505"/>
                </a:cubicBezTo>
                <a:cubicBezTo>
                  <a:pt x="543" y="489"/>
                  <a:pt x="521" y="474"/>
                  <a:pt x="505" y="478"/>
                </a:cubicBezTo>
                <a:close/>
                <a:moveTo>
                  <a:pt x="428" y="1104"/>
                </a:moveTo>
                <a:cubicBezTo>
                  <a:pt x="495" y="1097"/>
                  <a:pt x="500" y="1090"/>
                  <a:pt x="479" y="1024"/>
                </a:cubicBezTo>
                <a:cubicBezTo>
                  <a:pt x="462" y="1021"/>
                  <a:pt x="443" y="1017"/>
                  <a:pt x="426" y="1014"/>
                </a:cubicBezTo>
                <a:cubicBezTo>
                  <a:pt x="403" y="1046"/>
                  <a:pt x="396" y="1073"/>
                  <a:pt x="428" y="1104"/>
                </a:cubicBezTo>
                <a:close/>
                <a:moveTo>
                  <a:pt x="488" y="133"/>
                </a:moveTo>
                <a:cubicBezTo>
                  <a:pt x="503" y="100"/>
                  <a:pt x="504" y="82"/>
                  <a:pt x="487" y="75"/>
                </a:cubicBezTo>
                <a:cubicBezTo>
                  <a:pt x="475" y="69"/>
                  <a:pt x="456" y="70"/>
                  <a:pt x="444" y="75"/>
                </a:cubicBezTo>
                <a:cubicBezTo>
                  <a:pt x="428" y="82"/>
                  <a:pt x="432" y="100"/>
                  <a:pt x="436" y="114"/>
                </a:cubicBezTo>
                <a:cubicBezTo>
                  <a:pt x="440" y="130"/>
                  <a:pt x="459" y="136"/>
                  <a:pt x="488" y="133"/>
                </a:cubicBezTo>
                <a:close/>
                <a:moveTo>
                  <a:pt x="529" y="20"/>
                </a:moveTo>
                <a:cubicBezTo>
                  <a:pt x="532" y="14"/>
                  <a:pt x="536" y="7"/>
                  <a:pt x="540" y="0"/>
                </a:cubicBezTo>
                <a:cubicBezTo>
                  <a:pt x="489" y="0"/>
                  <a:pt x="489" y="0"/>
                  <a:pt x="489" y="0"/>
                </a:cubicBezTo>
                <a:cubicBezTo>
                  <a:pt x="495" y="17"/>
                  <a:pt x="509" y="22"/>
                  <a:pt x="529" y="20"/>
                </a:cubicBezTo>
                <a:close/>
                <a:moveTo>
                  <a:pt x="992" y="117"/>
                </a:moveTo>
                <a:cubicBezTo>
                  <a:pt x="1013" y="151"/>
                  <a:pt x="1018" y="151"/>
                  <a:pt x="1047" y="123"/>
                </a:cubicBezTo>
                <a:cubicBezTo>
                  <a:pt x="1045" y="113"/>
                  <a:pt x="1041" y="102"/>
                  <a:pt x="1039" y="92"/>
                </a:cubicBezTo>
                <a:cubicBezTo>
                  <a:pt x="1016" y="89"/>
                  <a:pt x="1000" y="92"/>
                  <a:pt x="992" y="117"/>
                </a:cubicBezTo>
                <a:close/>
                <a:moveTo>
                  <a:pt x="660" y="936"/>
                </a:moveTo>
                <a:cubicBezTo>
                  <a:pt x="640" y="960"/>
                  <a:pt x="645" y="978"/>
                  <a:pt x="687" y="1031"/>
                </a:cubicBezTo>
                <a:cubicBezTo>
                  <a:pt x="751" y="1033"/>
                  <a:pt x="769" y="1021"/>
                  <a:pt x="780" y="976"/>
                </a:cubicBezTo>
                <a:cubicBezTo>
                  <a:pt x="787" y="948"/>
                  <a:pt x="777" y="928"/>
                  <a:pt x="752" y="915"/>
                </a:cubicBezTo>
                <a:cubicBezTo>
                  <a:pt x="725" y="901"/>
                  <a:pt x="680" y="911"/>
                  <a:pt x="660" y="936"/>
                </a:cubicBezTo>
                <a:close/>
                <a:moveTo>
                  <a:pt x="932" y="500"/>
                </a:moveTo>
                <a:cubicBezTo>
                  <a:pt x="936" y="515"/>
                  <a:pt x="948" y="530"/>
                  <a:pt x="960" y="541"/>
                </a:cubicBezTo>
                <a:cubicBezTo>
                  <a:pt x="971" y="550"/>
                  <a:pt x="999" y="543"/>
                  <a:pt x="1010" y="531"/>
                </a:cubicBezTo>
                <a:cubicBezTo>
                  <a:pt x="1022" y="519"/>
                  <a:pt x="1023" y="506"/>
                  <a:pt x="1013" y="492"/>
                </a:cubicBezTo>
                <a:cubicBezTo>
                  <a:pt x="1003" y="477"/>
                  <a:pt x="994" y="462"/>
                  <a:pt x="982" y="445"/>
                </a:cubicBezTo>
                <a:cubicBezTo>
                  <a:pt x="969" y="452"/>
                  <a:pt x="962" y="456"/>
                  <a:pt x="955" y="459"/>
                </a:cubicBezTo>
                <a:cubicBezTo>
                  <a:pt x="937" y="467"/>
                  <a:pt x="928" y="484"/>
                  <a:pt x="932" y="500"/>
                </a:cubicBezTo>
                <a:close/>
                <a:moveTo>
                  <a:pt x="326" y="1192"/>
                </a:moveTo>
                <a:cubicBezTo>
                  <a:pt x="299" y="1168"/>
                  <a:pt x="269" y="1174"/>
                  <a:pt x="239" y="1201"/>
                </a:cubicBezTo>
                <a:cubicBezTo>
                  <a:pt x="238" y="1241"/>
                  <a:pt x="245" y="1274"/>
                  <a:pt x="286" y="1280"/>
                </a:cubicBezTo>
                <a:cubicBezTo>
                  <a:pt x="301" y="1283"/>
                  <a:pt x="324" y="1270"/>
                  <a:pt x="335" y="1258"/>
                </a:cubicBezTo>
                <a:cubicBezTo>
                  <a:pt x="355" y="1236"/>
                  <a:pt x="343" y="1208"/>
                  <a:pt x="326" y="1192"/>
                </a:cubicBezTo>
                <a:close/>
                <a:moveTo>
                  <a:pt x="800" y="1502"/>
                </a:moveTo>
                <a:cubicBezTo>
                  <a:pt x="822" y="1449"/>
                  <a:pt x="818" y="1422"/>
                  <a:pt x="785" y="1404"/>
                </a:cubicBezTo>
                <a:cubicBezTo>
                  <a:pt x="756" y="1388"/>
                  <a:pt x="740" y="1399"/>
                  <a:pt x="710" y="1454"/>
                </a:cubicBezTo>
                <a:cubicBezTo>
                  <a:pt x="735" y="1510"/>
                  <a:pt x="740" y="1512"/>
                  <a:pt x="800" y="1502"/>
                </a:cubicBezTo>
                <a:close/>
                <a:moveTo>
                  <a:pt x="824" y="466"/>
                </a:moveTo>
                <a:cubicBezTo>
                  <a:pt x="845" y="433"/>
                  <a:pt x="844" y="431"/>
                  <a:pt x="816" y="409"/>
                </a:cubicBezTo>
                <a:cubicBezTo>
                  <a:pt x="798" y="417"/>
                  <a:pt x="785" y="429"/>
                  <a:pt x="791" y="450"/>
                </a:cubicBezTo>
                <a:cubicBezTo>
                  <a:pt x="795" y="467"/>
                  <a:pt x="808" y="472"/>
                  <a:pt x="824" y="466"/>
                </a:cubicBezTo>
                <a:close/>
                <a:moveTo>
                  <a:pt x="770" y="1265"/>
                </a:moveTo>
                <a:cubicBezTo>
                  <a:pt x="761" y="1248"/>
                  <a:pt x="740" y="1231"/>
                  <a:pt x="721" y="1227"/>
                </a:cubicBezTo>
                <a:cubicBezTo>
                  <a:pt x="687" y="1221"/>
                  <a:pt x="679" y="1250"/>
                  <a:pt x="668" y="1286"/>
                </a:cubicBezTo>
                <a:cubicBezTo>
                  <a:pt x="692" y="1299"/>
                  <a:pt x="712" y="1310"/>
                  <a:pt x="731" y="1320"/>
                </a:cubicBezTo>
                <a:cubicBezTo>
                  <a:pt x="757" y="1307"/>
                  <a:pt x="786" y="1296"/>
                  <a:pt x="770" y="1265"/>
                </a:cubicBezTo>
                <a:close/>
                <a:moveTo>
                  <a:pt x="2389" y="1989"/>
                </a:moveTo>
                <a:cubicBezTo>
                  <a:pt x="2406" y="1981"/>
                  <a:pt x="2409" y="1974"/>
                  <a:pt x="2405" y="1944"/>
                </a:cubicBezTo>
                <a:cubicBezTo>
                  <a:pt x="2383" y="1932"/>
                  <a:pt x="2374" y="1932"/>
                  <a:pt x="2363" y="1946"/>
                </a:cubicBezTo>
                <a:cubicBezTo>
                  <a:pt x="2353" y="1957"/>
                  <a:pt x="2350" y="1972"/>
                  <a:pt x="2357" y="1981"/>
                </a:cubicBezTo>
                <a:cubicBezTo>
                  <a:pt x="2365" y="1990"/>
                  <a:pt x="2376" y="1994"/>
                  <a:pt x="2389" y="1989"/>
                </a:cubicBezTo>
                <a:close/>
                <a:moveTo>
                  <a:pt x="2290" y="2006"/>
                </a:moveTo>
                <a:cubicBezTo>
                  <a:pt x="2292" y="1989"/>
                  <a:pt x="2283" y="1978"/>
                  <a:pt x="2268" y="1973"/>
                </a:cubicBezTo>
                <a:cubicBezTo>
                  <a:pt x="2248" y="1966"/>
                  <a:pt x="2237" y="1978"/>
                  <a:pt x="2222" y="1998"/>
                </a:cubicBezTo>
                <a:cubicBezTo>
                  <a:pt x="2224" y="2004"/>
                  <a:pt x="2227" y="2014"/>
                  <a:pt x="2229" y="2020"/>
                </a:cubicBezTo>
                <a:cubicBezTo>
                  <a:pt x="2260" y="2037"/>
                  <a:pt x="2277" y="2027"/>
                  <a:pt x="2290" y="2006"/>
                </a:cubicBezTo>
                <a:close/>
                <a:moveTo>
                  <a:pt x="1058" y="223"/>
                </a:moveTo>
                <a:cubicBezTo>
                  <a:pt x="1053" y="213"/>
                  <a:pt x="1047" y="201"/>
                  <a:pt x="1041" y="189"/>
                </a:cubicBezTo>
                <a:cubicBezTo>
                  <a:pt x="1000" y="187"/>
                  <a:pt x="993" y="190"/>
                  <a:pt x="988" y="211"/>
                </a:cubicBezTo>
                <a:cubicBezTo>
                  <a:pt x="984" y="228"/>
                  <a:pt x="988" y="240"/>
                  <a:pt x="1003" y="247"/>
                </a:cubicBezTo>
                <a:cubicBezTo>
                  <a:pt x="1023" y="256"/>
                  <a:pt x="1040" y="249"/>
                  <a:pt x="1058" y="223"/>
                </a:cubicBezTo>
                <a:close/>
                <a:moveTo>
                  <a:pt x="960" y="291"/>
                </a:moveTo>
                <a:cubicBezTo>
                  <a:pt x="960" y="307"/>
                  <a:pt x="960" y="320"/>
                  <a:pt x="959" y="333"/>
                </a:cubicBezTo>
                <a:cubicBezTo>
                  <a:pt x="973" y="343"/>
                  <a:pt x="986" y="355"/>
                  <a:pt x="998" y="339"/>
                </a:cubicBezTo>
                <a:cubicBezTo>
                  <a:pt x="1005" y="329"/>
                  <a:pt x="1008" y="314"/>
                  <a:pt x="1005" y="303"/>
                </a:cubicBezTo>
                <a:cubicBezTo>
                  <a:pt x="1000" y="284"/>
                  <a:pt x="982" y="287"/>
                  <a:pt x="960" y="291"/>
                </a:cubicBezTo>
                <a:close/>
                <a:moveTo>
                  <a:pt x="1013" y="51"/>
                </a:moveTo>
                <a:cubicBezTo>
                  <a:pt x="1029" y="44"/>
                  <a:pt x="1036" y="21"/>
                  <a:pt x="1029" y="4"/>
                </a:cubicBezTo>
                <a:cubicBezTo>
                  <a:pt x="1028" y="2"/>
                  <a:pt x="1028" y="1"/>
                  <a:pt x="1027" y="0"/>
                </a:cubicBezTo>
                <a:cubicBezTo>
                  <a:pt x="962" y="0"/>
                  <a:pt x="962" y="0"/>
                  <a:pt x="962" y="0"/>
                </a:cubicBezTo>
                <a:cubicBezTo>
                  <a:pt x="956" y="10"/>
                  <a:pt x="955" y="21"/>
                  <a:pt x="960" y="32"/>
                </a:cubicBezTo>
                <a:cubicBezTo>
                  <a:pt x="967" y="50"/>
                  <a:pt x="995" y="60"/>
                  <a:pt x="1013" y="51"/>
                </a:cubicBezTo>
                <a:close/>
                <a:moveTo>
                  <a:pt x="845" y="597"/>
                </a:moveTo>
                <a:cubicBezTo>
                  <a:pt x="863" y="590"/>
                  <a:pt x="873" y="567"/>
                  <a:pt x="865" y="548"/>
                </a:cubicBezTo>
                <a:cubicBezTo>
                  <a:pt x="860" y="533"/>
                  <a:pt x="838" y="526"/>
                  <a:pt x="818" y="533"/>
                </a:cubicBezTo>
                <a:cubicBezTo>
                  <a:pt x="800" y="539"/>
                  <a:pt x="791" y="556"/>
                  <a:pt x="798" y="573"/>
                </a:cubicBezTo>
                <a:cubicBezTo>
                  <a:pt x="807" y="593"/>
                  <a:pt x="828" y="604"/>
                  <a:pt x="845" y="597"/>
                </a:cubicBezTo>
                <a:close/>
                <a:moveTo>
                  <a:pt x="816" y="315"/>
                </a:moveTo>
                <a:cubicBezTo>
                  <a:pt x="822" y="328"/>
                  <a:pt x="843" y="336"/>
                  <a:pt x="856" y="331"/>
                </a:cubicBezTo>
                <a:cubicBezTo>
                  <a:pt x="869" y="326"/>
                  <a:pt x="875" y="308"/>
                  <a:pt x="869" y="291"/>
                </a:cubicBezTo>
                <a:cubicBezTo>
                  <a:pt x="864" y="275"/>
                  <a:pt x="847" y="269"/>
                  <a:pt x="831" y="275"/>
                </a:cubicBezTo>
                <a:cubicBezTo>
                  <a:pt x="816" y="281"/>
                  <a:pt x="809" y="300"/>
                  <a:pt x="816" y="315"/>
                </a:cubicBezTo>
                <a:close/>
                <a:moveTo>
                  <a:pt x="771" y="130"/>
                </a:moveTo>
                <a:cubicBezTo>
                  <a:pt x="805" y="158"/>
                  <a:pt x="811" y="157"/>
                  <a:pt x="825" y="121"/>
                </a:cubicBezTo>
                <a:cubicBezTo>
                  <a:pt x="816" y="113"/>
                  <a:pt x="805" y="103"/>
                  <a:pt x="792" y="92"/>
                </a:cubicBezTo>
                <a:cubicBezTo>
                  <a:pt x="784" y="107"/>
                  <a:pt x="777" y="119"/>
                  <a:pt x="771" y="130"/>
                </a:cubicBezTo>
                <a:close/>
                <a:moveTo>
                  <a:pt x="774" y="237"/>
                </a:moveTo>
                <a:cubicBezTo>
                  <a:pt x="783" y="238"/>
                  <a:pt x="796" y="229"/>
                  <a:pt x="800" y="221"/>
                </a:cubicBezTo>
                <a:cubicBezTo>
                  <a:pt x="807" y="208"/>
                  <a:pt x="795" y="199"/>
                  <a:pt x="767" y="193"/>
                </a:cubicBezTo>
                <a:cubicBezTo>
                  <a:pt x="756" y="218"/>
                  <a:pt x="759" y="236"/>
                  <a:pt x="774" y="237"/>
                </a:cubicBezTo>
                <a:close/>
                <a:moveTo>
                  <a:pt x="815" y="0"/>
                </a:moveTo>
                <a:cubicBezTo>
                  <a:pt x="766" y="0"/>
                  <a:pt x="766" y="0"/>
                  <a:pt x="766" y="0"/>
                </a:cubicBezTo>
                <a:cubicBezTo>
                  <a:pt x="770" y="7"/>
                  <a:pt x="776" y="15"/>
                  <a:pt x="784" y="24"/>
                </a:cubicBezTo>
                <a:cubicBezTo>
                  <a:pt x="796" y="16"/>
                  <a:pt x="810" y="12"/>
                  <a:pt x="815" y="0"/>
                </a:cubicBezTo>
                <a:close/>
                <a:moveTo>
                  <a:pt x="892" y="1232"/>
                </a:moveTo>
                <a:cubicBezTo>
                  <a:pt x="921" y="1235"/>
                  <a:pt x="955" y="1202"/>
                  <a:pt x="958" y="1169"/>
                </a:cubicBezTo>
                <a:cubicBezTo>
                  <a:pt x="960" y="1138"/>
                  <a:pt x="938" y="1115"/>
                  <a:pt x="905" y="1112"/>
                </a:cubicBezTo>
                <a:cubicBezTo>
                  <a:pt x="870" y="1110"/>
                  <a:pt x="837" y="1131"/>
                  <a:pt x="835" y="1159"/>
                </a:cubicBezTo>
                <a:cubicBezTo>
                  <a:pt x="832" y="1189"/>
                  <a:pt x="863" y="1229"/>
                  <a:pt x="892" y="1232"/>
                </a:cubicBezTo>
                <a:close/>
                <a:moveTo>
                  <a:pt x="930" y="383"/>
                </a:moveTo>
                <a:cubicBezTo>
                  <a:pt x="931" y="364"/>
                  <a:pt x="921" y="358"/>
                  <a:pt x="884" y="357"/>
                </a:cubicBezTo>
                <a:cubicBezTo>
                  <a:pt x="861" y="385"/>
                  <a:pt x="861" y="388"/>
                  <a:pt x="883" y="417"/>
                </a:cubicBezTo>
                <a:cubicBezTo>
                  <a:pt x="916" y="415"/>
                  <a:pt x="929" y="405"/>
                  <a:pt x="930" y="383"/>
                </a:cubicBezTo>
                <a:close/>
                <a:moveTo>
                  <a:pt x="887" y="109"/>
                </a:moveTo>
                <a:cubicBezTo>
                  <a:pt x="904" y="114"/>
                  <a:pt x="915" y="100"/>
                  <a:pt x="919" y="87"/>
                </a:cubicBezTo>
                <a:cubicBezTo>
                  <a:pt x="925" y="67"/>
                  <a:pt x="913" y="52"/>
                  <a:pt x="892" y="44"/>
                </a:cubicBezTo>
                <a:cubicBezTo>
                  <a:pt x="870" y="54"/>
                  <a:pt x="855" y="66"/>
                  <a:pt x="862" y="89"/>
                </a:cubicBezTo>
                <a:cubicBezTo>
                  <a:pt x="865" y="98"/>
                  <a:pt x="878" y="107"/>
                  <a:pt x="887" y="109"/>
                </a:cubicBezTo>
                <a:close/>
                <a:moveTo>
                  <a:pt x="918" y="230"/>
                </a:moveTo>
                <a:cubicBezTo>
                  <a:pt x="933" y="236"/>
                  <a:pt x="944" y="229"/>
                  <a:pt x="950" y="216"/>
                </a:cubicBezTo>
                <a:cubicBezTo>
                  <a:pt x="958" y="199"/>
                  <a:pt x="945" y="184"/>
                  <a:pt x="915" y="175"/>
                </a:cubicBezTo>
                <a:cubicBezTo>
                  <a:pt x="899" y="209"/>
                  <a:pt x="900" y="223"/>
                  <a:pt x="918" y="230"/>
                </a:cubicBezTo>
                <a:close/>
                <a:moveTo>
                  <a:pt x="2403" y="2047"/>
                </a:moveTo>
                <a:cubicBezTo>
                  <a:pt x="2395" y="2043"/>
                  <a:pt x="2384" y="2041"/>
                  <a:pt x="2377" y="2051"/>
                </a:cubicBezTo>
                <a:cubicBezTo>
                  <a:pt x="2367" y="2063"/>
                  <a:pt x="2370" y="2074"/>
                  <a:pt x="2382" y="2086"/>
                </a:cubicBezTo>
                <a:cubicBezTo>
                  <a:pt x="2389" y="2085"/>
                  <a:pt x="2398" y="2083"/>
                  <a:pt x="2407" y="2082"/>
                </a:cubicBezTo>
                <a:cubicBezTo>
                  <a:pt x="2410" y="2069"/>
                  <a:pt x="2419" y="2056"/>
                  <a:pt x="2403" y="2047"/>
                </a:cubicBezTo>
                <a:close/>
                <a:moveTo>
                  <a:pt x="1071" y="344"/>
                </a:moveTo>
                <a:cubicBezTo>
                  <a:pt x="1055" y="351"/>
                  <a:pt x="1042" y="378"/>
                  <a:pt x="1048" y="393"/>
                </a:cubicBezTo>
                <a:cubicBezTo>
                  <a:pt x="1054" y="409"/>
                  <a:pt x="1081" y="419"/>
                  <a:pt x="1099" y="411"/>
                </a:cubicBezTo>
                <a:cubicBezTo>
                  <a:pt x="1115" y="405"/>
                  <a:pt x="1122" y="387"/>
                  <a:pt x="1114" y="369"/>
                </a:cubicBezTo>
                <a:cubicBezTo>
                  <a:pt x="1106" y="350"/>
                  <a:pt x="1086" y="338"/>
                  <a:pt x="1071" y="344"/>
                </a:cubicBezTo>
                <a:close/>
                <a:moveTo>
                  <a:pt x="1015" y="1361"/>
                </a:moveTo>
                <a:cubicBezTo>
                  <a:pt x="985" y="1365"/>
                  <a:pt x="955" y="1368"/>
                  <a:pt x="919" y="1372"/>
                </a:cubicBezTo>
                <a:cubicBezTo>
                  <a:pt x="920" y="1398"/>
                  <a:pt x="921" y="1411"/>
                  <a:pt x="920" y="1424"/>
                </a:cubicBezTo>
                <a:cubicBezTo>
                  <a:pt x="919" y="1458"/>
                  <a:pt x="937" y="1484"/>
                  <a:pt x="965" y="1490"/>
                </a:cubicBezTo>
                <a:cubicBezTo>
                  <a:pt x="991" y="1496"/>
                  <a:pt x="1022" y="1490"/>
                  <a:pt x="1048" y="1480"/>
                </a:cubicBezTo>
                <a:cubicBezTo>
                  <a:pt x="1071" y="1471"/>
                  <a:pt x="1082" y="1422"/>
                  <a:pt x="1072" y="1395"/>
                </a:cubicBezTo>
                <a:cubicBezTo>
                  <a:pt x="1063" y="1368"/>
                  <a:pt x="1044" y="1357"/>
                  <a:pt x="1015" y="1361"/>
                </a:cubicBezTo>
                <a:close/>
                <a:moveTo>
                  <a:pt x="1142" y="194"/>
                </a:moveTo>
                <a:cubicBezTo>
                  <a:pt x="1123" y="190"/>
                  <a:pt x="1115" y="197"/>
                  <a:pt x="1099" y="233"/>
                </a:cubicBezTo>
                <a:cubicBezTo>
                  <a:pt x="1115" y="267"/>
                  <a:pt x="1126" y="274"/>
                  <a:pt x="1152" y="267"/>
                </a:cubicBezTo>
                <a:cubicBezTo>
                  <a:pt x="1169" y="263"/>
                  <a:pt x="1177" y="253"/>
                  <a:pt x="1177" y="236"/>
                </a:cubicBezTo>
                <a:cubicBezTo>
                  <a:pt x="1177" y="219"/>
                  <a:pt x="1160" y="198"/>
                  <a:pt x="1142" y="194"/>
                </a:cubicBezTo>
                <a:close/>
                <a:moveTo>
                  <a:pt x="2081" y="2158"/>
                </a:moveTo>
                <a:cubicBezTo>
                  <a:pt x="2131" y="2158"/>
                  <a:pt x="2131" y="2158"/>
                  <a:pt x="2131" y="2158"/>
                </a:cubicBezTo>
                <a:cubicBezTo>
                  <a:pt x="2128" y="2154"/>
                  <a:pt x="2123" y="2149"/>
                  <a:pt x="2117" y="2142"/>
                </a:cubicBezTo>
                <a:cubicBezTo>
                  <a:pt x="2096" y="2145"/>
                  <a:pt x="2084" y="2149"/>
                  <a:pt x="2081" y="2158"/>
                </a:cubicBezTo>
                <a:close/>
                <a:moveTo>
                  <a:pt x="2183" y="2053"/>
                </a:moveTo>
                <a:cubicBezTo>
                  <a:pt x="2167" y="2044"/>
                  <a:pt x="2154" y="2047"/>
                  <a:pt x="2147" y="2060"/>
                </a:cubicBezTo>
                <a:cubicBezTo>
                  <a:pt x="2141" y="2073"/>
                  <a:pt x="2145" y="2091"/>
                  <a:pt x="2156" y="2097"/>
                </a:cubicBezTo>
                <a:cubicBezTo>
                  <a:pt x="2168" y="2104"/>
                  <a:pt x="2187" y="2098"/>
                  <a:pt x="2194" y="2085"/>
                </a:cubicBezTo>
                <a:cubicBezTo>
                  <a:pt x="2201" y="2074"/>
                  <a:pt x="2196" y="2061"/>
                  <a:pt x="2183" y="2053"/>
                </a:cubicBezTo>
                <a:close/>
                <a:moveTo>
                  <a:pt x="1139" y="60"/>
                </a:moveTo>
                <a:cubicBezTo>
                  <a:pt x="1123" y="76"/>
                  <a:pt x="1112" y="92"/>
                  <a:pt x="1127" y="113"/>
                </a:cubicBezTo>
                <a:cubicBezTo>
                  <a:pt x="1136" y="127"/>
                  <a:pt x="1155" y="131"/>
                  <a:pt x="1168" y="123"/>
                </a:cubicBezTo>
                <a:cubicBezTo>
                  <a:pt x="1183" y="115"/>
                  <a:pt x="1194" y="104"/>
                  <a:pt x="1192" y="85"/>
                </a:cubicBezTo>
                <a:cubicBezTo>
                  <a:pt x="1189" y="67"/>
                  <a:pt x="1178" y="62"/>
                  <a:pt x="1139" y="60"/>
                </a:cubicBezTo>
                <a:close/>
                <a:moveTo>
                  <a:pt x="987" y="1629"/>
                </a:moveTo>
                <a:cubicBezTo>
                  <a:pt x="960" y="1626"/>
                  <a:pt x="933" y="1654"/>
                  <a:pt x="927" y="1690"/>
                </a:cubicBezTo>
                <a:cubicBezTo>
                  <a:pt x="923" y="1722"/>
                  <a:pt x="942" y="1748"/>
                  <a:pt x="973" y="1750"/>
                </a:cubicBezTo>
                <a:cubicBezTo>
                  <a:pt x="1011" y="1753"/>
                  <a:pt x="1043" y="1730"/>
                  <a:pt x="1045" y="1698"/>
                </a:cubicBezTo>
                <a:cubicBezTo>
                  <a:pt x="1048" y="1665"/>
                  <a:pt x="1021" y="1633"/>
                  <a:pt x="987" y="1629"/>
                </a:cubicBezTo>
                <a:close/>
                <a:moveTo>
                  <a:pt x="830" y="1629"/>
                </a:moveTo>
                <a:cubicBezTo>
                  <a:pt x="795" y="1572"/>
                  <a:pt x="792" y="1571"/>
                  <a:pt x="736" y="1597"/>
                </a:cubicBezTo>
                <a:cubicBezTo>
                  <a:pt x="735" y="1630"/>
                  <a:pt x="743" y="1659"/>
                  <a:pt x="780" y="1667"/>
                </a:cubicBezTo>
                <a:cubicBezTo>
                  <a:pt x="808" y="1674"/>
                  <a:pt x="826" y="1658"/>
                  <a:pt x="830" y="1629"/>
                </a:cubicBezTo>
                <a:close/>
                <a:moveTo>
                  <a:pt x="691" y="1718"/>
                </a:moveTo>
                <a:cubicBezTo>
                  <a:pt x="673" y="1730"/>
                  <a:pt x="653" y="1744"/>
                  <a:pt x="634" y="1756"/>
                </a:cubicBezTo>
                <a:cubicBezTo>
                  <a:pt x="635" y="1812"/>
                  <a:pt x="647" y="1831"/>
                  <a:pt x="684" y="1840"/>
                </a:cubicBezTo>
                <a:cubicBezTo>
                  <a:pt x="713" y="1847"/>
                  <a:pt x="732" y="1834"/>
                  <a:pt x="742" y="1808"/>
                </a:cubicBezTo>
                <a:cubicBezTo>
                  <a:pt x="754" y="1777"/>
                  <a:pt x="735" y="1743"/>
                  <a:pt x="691" y="1718"/>
                </a:cubicBezTo>
                <a:close/>
                <a:moveTo>
                  <a:pt x="811" y="1944"/>
                </a:moveTo>
                <a:cubicBezTo>
                  <a:pt x="818" y="1971"/>
                  <a:pt x="849" y="1991"/>
                  <a:pt x="879" y="1987"/>
                </a:cubicBezTo>
                <a:cubicBezTo>
                  <a:pt x="919" y="1982"/>
                  <a:pt x="931" y="1964"/>
                  <a:pt x="935" y="1904"/>
                </a:cubicBezTo>
                <a:cubicBezTo>
                  <a:pt x="921" y="1888"/>
                  <a:pt x="906" y="1871"/>
                  <a:pt x="890" y="1852"/>
                </a:cubicBezTo>
                <a:cubicBezTo>
                  <a:pt x="826" y="1878"/>
                  <a:pt x="803" y="1907"/>
                  <a:pt x="811" y="1944"/>
                </a:cubicBezTo>
                <a:close/>
                <a:moveTo>
                  <a:pt x="2332" y="2152"/>
                </a:moveTo>
                <a:cubicBezTo>
                  <a:pt x="2330" y="2154"/>
                  <a:pt x="2328" y="2156"/>
                  <a:pt x="2327" y="2158"/>
                </a:cubicBezTo>
                <a:cubicBezTo>
                  <a:pt x="2364" y="2158"/>
                  <a:pt x="2364" y="2158"/>
                  <a:pt x="2364" y="2158"/>
                </a:cubicBezTo>
                <a:cubicBezTo>
                  <a:pt x="2349" y="2144"/>
                  <a:pt x="2341" y="2143"/>
                  <a:pt x="2332" y="2152"/>
                </a:cubicBezTo>
                <a:close/>
                <a:moveTo>
                  <a:pt x="2526" y="2116"/>
                </a:moveTo>
                <a:cubicBezTo>
                  <a:pt x="2522" y="2126"/>
                  <a:pt x="2526" y="2135"/>
                  <a:pt x="2536" y="2138"/>
                </a:cubicBezTo>
                <a:cubicBezTo>
                  <a:pt x="2543" y="2140"/>
                  <a:pt x="2555" y="2142"/>
                  <a:pt x="2560" y="2138"/>
                </a:cubicBezTo>
                <a:cubicBezTo>
                  <a:pt x="2573" y="2127"/>
                  <a:pt x="2570" y="2114"/>
                  <a:pt x="2560" y="2101"/>
                </a:cubicBezTo>
                <a:cubicBezTo>
                  <a:pt x="2545" y="2098"/>
                  <a:pt x="2532" y="2100"/>
                  <a:pt x="2526" y="2116"/>
                </a:cubicBezTo>
                <a:close/>
                <a:moveTo>
                  <a:pt x="2508" y="1948"/>
                </a:moveTo>
                <a:cubicBezTo>
                  <a:pt x="2494" y="1944"/>
                  <a:pt x="2478" y="1956"/>
                  <a:pt x="2474" y="1973"/>
                </a:cubicBezTo>
                <a:cubicBezTo>
                  <a:pt x="2471" y="1987"/>
                  <a:pt x="2472" y="1999"/>
                  <a:pt x="2482" y="2009"/>
                </a:cubicBezTo>
                <a:cubicBezTo>
                  <a:pt x="2491" y="2011"/>
                  <a:pt x="2500" y="2013"/>
                  <a:pt x="2512" y="2015"/>
                </a:cubicBezTo>
                <a:cubicBezTo>
                  <a:pt x="2518" y="2006"/>
                  <a:pt x="2527" y="1998"/>
                  <a:pt x="2530" y="1987"/>
                </a:cubicBezTo>
                <a:cubicBezTo>
                  <a:pt x="2536" y="1971"/>
                  <a:pt x="2524" y="1952"/>
                  <a:pt x="2508" y="1948"/>
                </a:cubicBezTo>
                <a:close/>
                <a:moveTo>
                  <a:pt x="2614" y="2012"/>
                </a:moveTo>
                <a:cubicBezTo>
                  <a:pt x="2600" y="2018"/>
                  <a:pt x="2593" y="2030"/>
                  <a:pt x="2597" y="2042"/>
                </a:cubicBezTo>
                <a:cubicBezTo>
                  <a:pt x="2602" y="2060"/>
                  <a:pt x="2611" y="2065"/>
                  <a:pt x="2638" y="2061"/>
                </a:cubicBezTo>
                <a:cubicBezTo>
                  <a:pt x="2642" y="2052"/>
                  <a:pt x="2646" y="2042"/>
                  <a:pt x="2651" y="2034"/>
                </a:cubicBezTo>
                <a:cubicBezTo>
                  <a:pt x="2639" y="2011"/>
                  <a:pt x="2630" y="2006"/>
                  <a:pt x="2614" y="2012"/>
                </a:cubicBezTo>
                <a:close/>
                <a:moveTo>
                  <a:pt x="335" y="125"/>
                </a:moveTo>
                <a:cubicBezTo>
                  <a:pt x="378" y="105"/>
                  <a:pt x="381" y="80"/>
                  <a:pt x="371" y="49"/>
                </a:cubicBezTo>
                <a:cubicBezTo>
                  <a:pt x="354" y="33"/>
                  <a:pt x="336" y="34"/>
                  <a:pt x="318" y="45"/>
                </a:cubicBezTo>
                <a:cubicBezTo>
                  <a:pt x="295" y="60"/>
                  <a:pt x="297" y="82"/>
                  <a:pt x="306" y="114"/>
                </a:cubicBezTo>
                <a:cubicBezTo>
                  <a:pt x="314" y="117"/>
                  <a:pt x="327" y="122"/>
                  <a:pt x="335" y="125"/>
                </a:cubicBezTo>
                <a:close/>
                <a:moveTo>
                  <a:pt x="2330" y="2087"/>
                </a:moveTo>
                <a:cubicBezTo>
                  <a:pt x="2327" y="2077"/>
                  <a:pt x="2318" y="2066"/>
                  <a:pt x="2309" y="2061"/>
                </a:cubicBezTo>
                <a:cubicBezTo>
                  <a:pt x="2298" y="2055"/>
                  <a:pt x="2289" y="2066"/>
                  <a:pt x="2283" y="2075"/>
                </a:cubicBezTo>
                <a:cubicBezTo>
                  <a:pt x="2275" y="2085"/>
                  <a:pt x="2280" y="2099"/>
                  <a:pt x="2295" y="2115"/>
                </a:cubicBezTo>
                <a:cubicBezTo>
                  <a:pt x="2322" y="2107"/>
                  <a:pt x="2333" y="2100"/>
                  <a:pt x="2330" y="2087"/>
                </a:cubicBezTo>
                <a:close/>
                <a:moveTo>
                  <a:pt x="676" y="2079"/>
                </a:moveTo>
                <a:cubicBezTo>
                  <a:pt x="648" y="2074"/>
                  <a:pt x="609" y="2096"/>
                  <a:pt x="602" y="2123"/>
                </a:cubicBezTo>
                <a:cubicBezTo>
                  <a:pt x="599" y="2137"/>
                  <a:pt x="599" y="2148"/>
                  <a:pt x="602" y="2158"/>
                </a:cubicBezTo>
                <a:cubicBezTo>
                  <a:pt x="725" y="2158"/>
                  <a:pt x="725" y="2158"/>
                  <a:pt x="725" y="2158"/>
                </a:cubicBezTo>
                <a:cubicBezTo>
                  <a:pt x="715" y="2102"/>
                  <a:pt x="702" y="2084"/>
                  <a:pt x="676" y="2079"/>
                </a:cubicBezTo>
                <a:close/>
                <a:moveTo>
                  <a:pt x="2234" y="2109"/>
                </a:moveTo>
                <a:cubicBezTo>
                  <a:pt x="2221" y="2110"/>
                  <a:pt x="2216" y="2119"/>
                  <a:pt x="2213" y="2132"/>
                </a:cubicBezTo>
                <a:cubicBezTo>
                  <a:pt x="2220" y="2146"/>
                  <a:pt x="2230" y="2154"/>
                  <a:pt x="2244" y="2151"/>
                </a:cubicBezTo>
                <a:cubicBezTo>
                  <a:pt x="2257" y="2147"/>
                  <a:pt x="2261" y="2136"/>
                  <a:pt x="2262" y="2124"/>
                </a:cubicBezTo>
                <a:cubicBezTo>
                  <a:pt x="2257" y="2110"/>
                  <a:pt x="2247" y="2107"/>
                  <a:pt x="2234" y="2109"/>
                </a:cubicBezTo>
                <a:close/>
                <a:moveTo>
                  <a:pt x="2443" y="2140"/>
                </a:moveTo>
                <a:cubicBezTo>
                  <a:pt x="2438" y="2139"/>
                  <a:pt x="2427" y="2144"/>
                  <a:pt x="2425" y="2149"/>
                </a:cubicBezTo>
                <a:cubicBezTo>
                  <a:pt x="2424" y="2152"/>
                  <a:pt x="2424" y="2155"/>
                  <a:pt x="2423" y="2158"/>
                </a:cubicBezTo>
                <a:cubicBezTo>
                  <a:pt x="2457" y="2158"/>
                  <a:pt x="2457" y="2158"/>
                  <a:pt x="2457" y="2158"/>
                </a:cubicBezTo>
                <a:cubicBezTo>
                  <a:pt x="2457" y="2150"/>
                  <a:pt x="2455" y="2142"/>
                  <a:pt x="2443" y="2140"/>
                </a:cubicBezTo>
                <a:close/>
                <a:moveTo>
                  <a:pt x="2461" y="2045"/>
                </a:moveTo>
                <a:cubicBezTo>
                  <a:pt x="2442" y="2056"/>
                  <a:pt x="2445" y="2074"/>
                  <a:pt x="2449" y="2094"/>
                </a:cubicBezTo>
                <a:cubicBezTo>
                  <a:pt x="2466" y="2100"/>
                  <a:pt x="2480" y="2104"/>
                  <a:pt x="2490" y="2088"/>
                </a:cubicBezTo>
                <a:cubicBezTo>
                  <a:pt x="2497" y="2078"/>
                  <a:pt x="2499" y="2066"/>
                  <a:pt x="2489" y="2056"/>
                </a:cubicBezTo>
                <a:cubicBezTo>
                  <a:pt x="2481" y="2048"/>
                  <a:pt x="2473" y="2039"/>
                  <a:pt x="2461" y="2045"/>
                </a:cubicBezTo>
                <a:close/>
                <a:moveTo>
                  <a:pt x="2728" y="2125"/>
                </a:moveTo>
                <a:cubicBezTo>
                  <a:pt x="2721" y="2113"/>
                  <a:pt x="2710" y="2107"/>
                  <a:pt x="2696" y="2110"/>
                </a:cubicBezTo>
                <a:cubicBezTo>
                  <a:pt x="2679" y="2114"/>
                  <a:pt x="2674" y="2123"/>
                  <a:pt x="2674" y="2154"/>
                </a:cubicBezTo>
                <a:cubicBezTo>
                  <a:pt x="2676" y="2156"/>
                  <a:pt x="2679" y="2157"/>
                  <a:pt x="2681" y="2158"/>
                </a:cubicBezTo>
                <a:cubicBezTo>
                  <a:pt x="2725" y="2158"/>
                  <a:pt x="2725" y="2158"/>
                  <a:pt x="2725" y="2158"/>
                </a:cubicBezTo>
                <a:cubicBezTo>
                  <a:pt x="2733" y="2150"/>
                  <a:pt x="2735" y="2136"/>
                  <a:pt x="2728" y="2125"/>
                </a:cubicBezTo>
                <a:close/>
                <a:moveTo>
                  <a:pt x="0" y="1832"/>
                </a:moveTo>
                <a:cubicBezTo>
                  <a:pt x="0" y="1949"/>
                  <a:pt x="0" y="1949"/>
                  <a:pt x="0" y="1949"/>
                </a:cubicBezTo>
                <a:cubicBezTo>
                  <a:pt x="26" y="1950"/>
                  <a:pt x="48" y="1927"/>
                  <a:pt x="64" y="1884"/>
                </a:cubicBezTo>
                <a:cubicBezTo>
                  <a:pt x="38" y="1853"/>
                  <a:pt x="18" y="1835"/>
                  <a:pt x="0" y="1832"/>
                </a:cubicBezTo>
                <a:close/>
                <a:moveTo>
                  <a:pt x="65" y="1557"/>
                </a:moveTo>
                <a:cubicBezTo>
                  <a:pt x="80" y="1529"/>
                  <a:pt x="52" y="1515"/>
                  <a:pt x="27" y="1499"/>
                </a:cubicBezTo>
                <a:cubicBezTo>
                  <a:pt x="18" y="1503"/>
                  <a:pt x="9" y="1506"/>
                  <a:pt x="0" y="1510"/>
                </a:cubicBezTo>
                <a:cubicBezTo>
                  <a:pt x="0" y="1582"/>
                  <a:pt x="0" y="1582"/>
                  <a:pt x="0" y="1582"/>
                </a:cubicBezTo>
                <a:cubicBezTo>
                  <a:pt x="4" y="1584"/>
                  <a:pt x="8" y="1585"/>
                  <a:pt x="12" y="1585"/>
                </a:cubicBezTo>
                <a:cubicBezTo>
                  <a:pt x="31" y="1583"/>
                  <a:pt x="56" y="1572"/>
                  <a:pt x="65" y="1557"/>
                </a:cubicBezTo>
                <a:close/>
                <a:moveTo>
                  <a:pt x="36" y="848"/>
                </a:moveTo>
                <a:cubicBezTo>
                  <a:pt x="41" y="823"/>
                  <a:pt x="23" y="790"/>
                  <a:pt x="0" y="778"/>
                </a:cubicBezTo>
                <a:cubicBezTo>
                  <a:pt x="0" y="891"/>
                  <a:pt x="0" y="891"/>
                  <a:pt x="0" y="891"/>
                </a:cubicBezTo>
                <a:cubicBezTo>
                  <a:pt x="18" y="882"/>
                  <a:pt x="32" y="866"/>
                  <a:pt x="36" y="848"/>
                </a:cubicBezTo>
                <a:close/>
                <a:moveTo>
                  <a:pt x="114" y="1944"/>
                </a:moveTo>
                <a:cubicBezTo>
                  <a:pt x="91" y="1967"/>
                  <a:pt x="95" y="1991"/>
                  <a:pt x="110" y="2016"/>
                </a:cubicBezTo>
                <a:cubicBezTo>
                  <a:pt x="126" y="2041"/>
                  <a:pt x="149" y="2042"/>
                  <a:pt x="178" y="2036"/>
                </a:cubicBezTo>
                <a:cubicBezTo>
                  <a:pt x="200" y="2009"/>
                  <a:pt x="208" y="1981"/>
                  <a:pt x="186" y="1955"/>
                </a:cubicBezTo>
                <a:cubicBezTo>
                  <a:pt x="168" y="1932"/>
                  <a:pt x="140" y="1934"/>
                  <a:pt x="114" y="1944"/>
                </a:cubicBezTo>
                <a:close/>
                <a:moveTo>
                  <a:pt x="100" y="2120"/>
                </a:moveTo>
                <a:cubicBezTo>
                  <a:pt x="75" y="2118"/>
                  <a:pt x="55" y="2133"/>
                  <a:pt x="47" y="2158"/>
                </a:cubicBezTo>
                <a:cubicBezTo>
                  <a:pt x="154" y="2158"/>
                  <a:pt x="154" y="2158"/>
                  <a:pt x="154" y="2158"/>
                </a:cubicBezTo>
                <a:cubicBezTo>
                  <a:pt x="144" y="2138"/>
                  <a:pt x="123" y="2122"/>
                  <a:pt x="100" y="2120"/>
                </a:cubicBezTo>
                <a:close/>
                <a:moveTo>
                  <a:pt x="15" y="1041"/>
                </a:moveTo>
                <a:cubicBezTo>
                  <a:pt x="10" y="1065"/>
                  <a:pt x="27" y="1095"/>
                  <a:pt x="48" y="1099"/>
                </a:cubicBezTo>
                <a:cubicBezTo>
                  <a:pt x="76" y="1106"/>
                  <a:pt x="109" y="1084"/>
                  <a:pt x="114" y="1056"/>
                </a:cubicBezTo>
                <a:cubicBezTo>
                  <a:pt x="118" y="1031"/>
                  <a:pt x="94" y="1002"/>
                  <a:pt x="68" y="1000"/>
                </a:cubicBezTo>
                <a:cubicBezTo>
                  <a:pt x="45" y="998"/>
                  <a:pt x="19" y="1017"/>
                  <a:pt x="15" y="1041"/>
                </a:cubicBezTo>
                <a:close/>
                <a:moveTo>
                  <a:pt x="96" y="1272"/>
                </a:moveTo>
                <a:cubicBezTo>
                  <a:pt x="29" y="1286"/>
                  <a:pt x="15" y="1296"/>
                  <a:pt x="21" y="1326"/>
                </a:cubicBezTo>
                <a:cubicBezTo>
                  <a:pt x="28" y="1361"/>
                  <a:pt x="56" y="1368"/>
                  <a:pt x="126" y="1348"/>
                </a:cubicBezTo>
                <a:cubicBezTo>
                  <a:pt x="123" y="1317"/>
                  <a:pt x="131" y="1286"/>
                  <a:pt x="96" y="1272"/>
                </a:cubicBezTo>
                <a:close/>
                <a:moveTo>
                  <a:pt x="179" y="1496"/>
                </a:moveTo>
                <a:cubicBezTo>
                  <a:pt x="157" y="1494"/>
                  <a:pt x="141" y="1503"/>
                  <a:pt x="143" y="1525"/>
                </a:cubicBezTo>
                <a:cubicBezTo>
                  <a:pt x="144" y="1539"/>
                  <a:pt x="156" y="1553"/>
                  <a:pt x="168" y="1577"/>
                </a:cubicBezTo>
                <a:cubicBezTo>
                  <a:pt x="189" y="1559"/>
                  <a:pt x="208" y="1550"/>
                  <a:pt x="211" y="1537"/>
                </a:cubicBezTo>
                <a:cubicBezTo>
                  <a:pt x="216" y="1516"/>
                  <a:pt x="204" y="1499"/>
                  <a:pt x="179" y="1496"/>
                </a:cubicBezTo>
                <a:close/>
                <a:moveTo>
                  <a:pt x="268" y="853"/>
                </a:moveTo>
                <a:cubicBezTo>
                  <a:pt x="301" y="856"/>
                  <a:pt x="338" y="821"/>
                  <a:pt x="343" y="782"/>
                </a:cubicBezTo>
                <a:cubicBezTo>
                  <a:pt x="348" y="745"/>
                  <a:pt x="315" y="710"/>
                  <a:pt x="269" y="704"/>
                </a:cubicBezTo>
                <a:cubicBezTo>
                  <a:pt x="234" y="700"/>
                  <a:pt x="191" y="734"/>
                  <a:pt x="187" y="769"/>
                </a:cubicBezTo>
                <a:cubicBezTo>
                  <a:pt x="184" y="801"/>
                  <a:pt x="230" y="849"/>
                  <a:pt x="268" y="853"/>
                </a:cubicBezTo>
                <a:close/>
                <a:moveTo>
                  <a:pt x="106" y="1774"/>
                </a:moveTo>
                <a:cubicBezTo>
                  <a:pt x="139" y="1787"/>
                  <a:pt x="162" y="1773"/>
                  <a:pt x="183" y="1724"/>
                </a:cubicBezTo>
                <a:cubicBezTo>
                  <a:pt x="167" y="1684"/>
                  <a:pt x="136" y="1674"/>
                  <a:pt x="97" y="1681"/>
                </a:cubicBezTo>
                <a:cubicBezTo>
                  <a:pt x="73" y="1741"/>
                  <a:pt x="75" y="1762"/>
                  <a:pt x="106" y="1774"/>
                </a:cubicBezTo>
                <a:close/>
                <a:moveTo>
                  <a:pt x="487" y="1872"/>
                </a:moveTo>
                <a:cubicBezTo>
                  <a:pt x="479" y="1929"/>
                  <a:pt x="487" y="1951"/>
                  <a:pt x="519" y="1964"/>
                </a:cubicBezTo>
                <a:cubicBezTo>
                  <a:pt x="540" y="1972"/>
                  <a:pt x="558" y="1970"/>
                  <a:pt x="572" y="1951"/>
                </a:cubicBezTo>
                <a:cubicBezTo>
                  <a:pt x="589" y="1930"/>
                  <a:pt x="595" y="1908"/>
                  <a:pt x="577" y="1885"/>
                </a:cubicBezTo>
                <a:cubicBezTo>
                  <a:pt x="553" y="1855"/>
                  <a:pt x="523" y="1848"/>
                  <a:pt x="487" y="1872"/>
                </a:cubicBezTo>
                <a:close/>
                <a:moveTo>
                  <a:pt x="543" y="1304"/>
                </a:moveTo>
                <a:cubicBezTo>
                  <a:pt x="564" y="1285"/>
                  <a:pt x="561" y="1264"/>
                  <a:pt x="546" y="1245"/>
                </a:cubicBezTo>
                <a:cubicBezTo>
                  <a:pt x="527" y="1219"/>
                  <a:pt x="493" y="1227"/>
                  <a:pt x="457" y="1266"/>
                </a:cubicBezTo>
                <a:cubicBezTo>
                  <a:pt x="497" y="1317"/>
                  <a:pt x="519" y="1326"/>
                  <a:pt x="543" y="1304"/>
                </a:cubicBezTo>
                <a:close/>
                <a:moveTo>
                  <a:pt x="370" y="1504"/>
                </a:moveTo>
                <a:cubicBezTo>
                  <a:pt x="400" y="1542"/>
                  <a:pt x="430" y="1552"/>
                  <a:pt x="443" y="1528"/>
                </a:cubicBezTo>
                <a:cubicBezTo>
                  <a:pt x="450" y="1515"/>
                  <a:pt x="448" y="1489"/>
                  <a:pt x="439" y="1476"/>
                </a:cubicBezTo>
                <a:cubicBezTo>
                  <a:pt x="424" y="1456"/>
                  <a:pt x="400" y="1467"/>
                  <a:pt x="370" y="1504"/>
                </a:cubicBezTo>
                <a:close/>
                <a:moveTo>
                  <a:pt x="570" y="1656"/>
                </a:moveTo>
                <a:cubicBezTo>
                  <a:pt x="567" y="1632"/>
                  <a:pt x="546" y="1627"/>
                  <a:pt x="524" y="1626"/>
                </a:cubicBezTo>
                <a:cubicBezTo>
                  <a:pt x="485" y="1626"/>
                  <a:pt x="476" y="1650"/>
                  <a:pt x="476" y="1685"/>
                </a:cubicBezTo>
                <a:cubicBezTo>
                  <a:pt x="490" y="1698"/>
                  <a:pt x="505" y="1711"/>
                  <a:pt x="517" y="1722"/>
                </a:cubicBezTo>
                <a:cubicBezTo>
                  <a:pt x="561" y="1717"/>
                  <a:pt x="575" y="1691"/>
                  <a:pt x="570" y="1656"/>
                </a:cubicBezTo>
                <a:close/>
                <a:moveTo>
                  <a:pt x="649" y="1477"/>
                </a:moveTo>
                <a:cubicBezTo>
                  <a:pt x="651" y="1452"/>
                  <a:pt x="628" y="1429"/>
                  <a:pt x="598" y="1425"/>
                </a:cubicBezTo>
                <a:cubicBezTo>
                  <a:pt x="570" y="1421"/>
                  <a:pt x="547" y="1441"/>
                  <a:pt x="544" y="1472"/>
                </a:cubicBezTo>
                <a:cubicBezTo>
                  <a:pt x="541" y="1497"/>
                  <a:pt x="565" y="1523"/>
                  <a:pt x="593" y="1524"/>
                </a:cubicBezTo>
                <a:cubicBezTo>
                  <a:pt x="617" y="1526"/>
                  <a:pt x="647" y="1500"/>
                  <a:pt x="649" y="1477"/>
                </a:cubicBezTo>
                <a:close/>
                <a:moveTo>
                  <a:pt x="305" y="1361"/>
                </a:moveTo>
                <a:cubicBezTo>
                  <a:pt x="285" y="1369"/>
                  <a:pt x="263" y="1378"/>
                  <a:pt x="235" y="1389"/>
                </a:cubicBezTo>
                <a:cubicBezTo>
                  <a:pt x="252" y="1414"/>
                  <a:pt x="265" y="1433"/>
                  <a:pt x="278" y="1451"/>
                </a:cubicBezTo>
                <a:cubicBezTo>
                  <a:pt x="347" y="1421"/>
                  <a:pt x="350" y="1411"/>
                  <a:pt x="305" y="1361"/>
                </a:cubicBezTo>
                <a:close/>
                <a:moveTo>
                  <a:pt x="344" y="1021"/>
                </a:moveTo>
                <a:cubicBezTo>
                  <a:pt x="345" y="992"/>
                  <a:pt x="316" y="963"/>
                  <a:pt x="284" y="960"/>
                </a:cubicBezTo>
                <a:cubicBezTo>
                  <a:pt x="248" y="958"/>
                  <a:pt x="218" y="983"/>
                  <a:pt x="215" y="1019"/>
                </a:cubicBezTo>
                <a:cubicBezTo>
                  <a:pt x="212" y="1053"/>
                  <a:pt x="239" y="1086"/>
                  <a:pt x="273" y="1088"/>
                </a:cubicBezTo>
                <a:cubicBezTo>
                  <a:pt x="307" y="1090"/>
                  <a:pt x="343" y="1056"/>
                  <a:pt x="344" y="1021"/>
                </a:cubicBezTo>
                <a:close/>
                <a:moveTo>
                  <a:pt x="370" y="1800"/>
                </a:moveTo>
                <a:cubicBezTo>
                  <a:pt x="372" y="1771"/>
                  <a:pt x="357" y="1757"/>
                  <a:pt x="317" y="1754"/>
                </a:cubicBezTo>
                <a:cubicBezTo>
                  <a:pt x="280" y="1751"/>
                  <a:pt x="258" y="1766"/>
                  <a:pt x="254" y="1797"/>
                </a:cubicBezTo>
                <a:cubicBezTo>
                  <a:pt x="250" y="1824"/>
                  <a:pt x="276" y="1858"/>
                  <a:pt x="301" y="1861"/>
                </a:cubicBezTo>
                <a:cubicBezTo>
                  <a:pt x="330" y="1865"/>
                  <a:pt x="366" y="1832"/>
                  <a:pt x="370" y="1800"/>
                </a:cubicBezTo>
                <a:close/>
                <a:moveTo>
                  <a:pt x="330" y="2158"/>
                </a:moveTo>
                <a:cubicBezTo>
                  <a:pt x="390" y="2158"/>
                  <a:pt x="390" y="2158"/>
                  <a:pt x="390" y="2158"/>
                </a:cubicBezTo>
                <a:cubicBezTo>
                  <a:pt x="384" y="2157"/>
                  <a:pt x="379" y="2155"/>
                  <a:pt x="372" y="2154"/>
                </a:cubicBezTo>
                <a:cubicBezTo>
                  <a:pt x="354" y="2152"/>
                  <a:pt x="341" y="2152"/>
                  <a:pt x="330" y="2158"/>
                </a:cubicBezTo>
                <a:close/>
                <a:moveTo>
                  <a:pt x="314" y="1926"/>
                </a:moveTo>
                <a:cubicBezTo>
                  <a:pt x="291" y="1940"/>
                  <a:pt x="272" y="1988"/>
                  <a:pt x="286" y="2016"/>
                </a:cubicBezTo>
                <a:cubicBezTo>
                  <a:pt x="294" y="2032"/>
                  <a:pt x="316" y="2049"/>
                  <a:pt x="334" y="2053"/>
                </a:cubicBezTo>
                <a:cubicBezTo>
                  <a:pt x="366" y="2059"/>
                  <a:pt x="389" y="2023"/>
                  <a:pt x="401" y="1957"/>
                </a:cubicBezTo>
                <a:cubicBezTo>
                  <a:pt x="361" y="1914"/>
                  <a:pt x="344" y="1909"/>
                  <a:pt x="314" y="1926"/>
                </a:cubicBezTo>
                <a:close/>
              </a:path>
            </a:pathLst>
          </a:custGeom>
          <a:solidFill>
            <a:schemeClr val="accent3">
              <a:lumMod val="60000"/>
              <a:lumOff val="40000"/>
              <a:alpha val="40000"/>
            </a:schemeClr>
          </a:solidFill>
          <a:ln>
            <a:noFill/>
          </a:ln>
        </p:spPr>
      </p:sp>
      <p:sp>
        <p:nvSpPr>
          <p:cNvPr id="2" name="Title Placeholder 1"/>
          <p:cNvSpPr>
            <a:spLocks noGrp="1"/>
          </p:cNvSpPr>
          <p:nvPr>
            <p:ph type="title"/>
          </p:nvPr>
        </p:nvSpPr>
        <p:spPr>
          <a:xfrm>
            <a:off x="2105030" y="568345"/>
            <a:ext cx="6673174" cy="1560716"/>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2200276" y="2438400"/>
            <a:ext cx="6577928" cy="3651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720803" y="6296616"/>
            <a:ext cx="2057400" cy="365125"/>
          </a:xfrm>
          <a:prstGeom prst="rect">
            <a:avLst/>
          </a:prstGeom>
        </p:spPr>
        <p:txBody>
          <a:bodyPr vert="horz" lIns="91440" tIns="45720" rIns="91440" bIns="45720" rtlCol="0" anchor="ctr"/>
          <a:lstStyle>
            <a:lvl1pPr algn="r">
              <a:defRPr sz="1000" baseline="0">
                <a:solidFill>
                  <a:schemeClr val="tx2">
                    <a:lumMod val="75000"/>
                    <a:lumOff val="25000"/>
                  </a:schemeClr>
                </a:solidFill>
                <a:latin typeface="+mj-lt"/>
              </a:defRPr>
            </a:lvl1pPr>
          </a:lstStyle>
          <a:p>
            <a:fld id="{4C5FEC63-F6C7-40B8-80E0-C1F2C29527A7}" type="datetimeFigureOut">
              <a:rPr lang="en-GB" smtClean="0"/>
              <a:pPr/>
              <a:t>30/11/2021</a:t>
            </a:fld>
            <a:endParaRPr lang="en-GB"/>
          </a:p>
        </p:txBody>
      </p:sp>
      <p:sp>
        <p:nvSpPr>
          <p:cNvPr id="5" name="Footer Placeholder 4"/>
          <p:cNvSpPr>
            <a:spLocks noGrp="1"/>
          </p:cNvSpPr>
          <p:nvPr>
            <p:ph type="ftr" sz="quarter" idx="3"/>
          </p:nvPr>
        </p:nvSpPr>
        <p:spPr>
          <a:xfrm>
            <a:off x="2200276" y="6296616"/>
            <a:ext cx="4250530" cy="365125"/>
          </a:xfrm>
          <a:prstGeom prst="rect">
            <a:avLst/>
          </a:prstGeom>
        </p:spPr>
        <p:txBody>
          <a:bodyPr vert="horz" lIns="91440" tIns="45720" rIns="91440" bIns="45720" rtlCol="0" anchor="ctr"/>
          <a:lstStyle>
            <a:lvl1pPr algn="l">
              <a:defRPr sz="1000" baseline="0">
                <a:solidFill>
                  <a:schemeClr val="tx2">
                    <a:lumMod val="75000"/>
                    <a:lumOff val="25000"/>
                  </a:schemeClr>
                </a:solidFill>
                <a:latin typeface="+mj-lt"/>
              </a:defRPr>
            </a:lvl1pPr>
          </a:lstStyle>
          <a:p>
            <a:endParaRPr lang="en-GB"/>
          </a:p>
        </p:txBody>
      </p:sp>
      <p:sp>
        <p:nvSpPr>
          <p:cNvPr id="6" name="Slide Number Placeholder 5"/>
          <p:cNvSpPr>
            <a:spLocks noGrp="1"/>
          </p:cNvSpPr>
          <p:nvPr>
            <p:ph type="sldNum" sz="quarter" idx="4"/>
          </p:nvPr>
        </p:nvSpPr>
        <p:spPr>
          <a:xfrm>
            <a:off x="285750" y="627886"/>
            <a:ext cx="1413261" cy="604269"/>
          </a:xfrm>
          <a:prstGeom prst="rect">
            <a:avLst/>
          </a:prstGeom>
        </p:spPr>
        <p:txBody>
          <a:bodyPr vert="horz" lIns="91440" tIns="45720" rIns="91440" bIns="45720" rtlCol="0" anchor="b"/>
          <a:lstStyle>
            <a:lvl1pPr algn="r">
              <a:defRPr sz="3800" baseline="0">
                <a:solidFill>
                  <a:schemeClr val="tx2">
                    <a:lumMod val="75000"/>
                    <a:lumOff val="25000"/>
                  </a:schemeClr>
                </a:solidFill>
                <a:latin typeface="+mj-lt"/>
              </a:defRPr>
            </a:lvl1pPr>
          </a:lstStyle>
          <a:p>
            <a:fld id="{44020CF8-E672-4553-9767-0A16CD2463EB}" type="slidenum">
              <a:rPr lang="en-GB" smtClean="0"/>
              <a:pPr/>
              <a:t>‹#›</a:t>
            </a:fld>
            <a:endParaRPr lang="en-GB"/>
          </a:p>
        </p:txBody>
      </p:sp>
      <p:cxnSp>
        <p:nvCxnSpPr>
          <p:cNvPr id="9" name="Straight Connector 8"/>
          <p:cNvCxnSpPr/>
          <p:nvPr/>
        </p:nvCxnSpPr>
        <p:spPr>
          <a:xfrm>
            <a:off x="2200276"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3" name="Straight Connector 12" title="Rule Line"/>
          <p:cNvCxnSpPr/>
          <p:nvPr/>
        </p:nvCxnSpPr>
        <p:spPr>
          <a:xfrm>
            <a:off x="2200276" y="2176009"/>
            <a:ext cx="6577928" cy="0"/>
          </a:xfrm>
          <a:prstGeom prst="line">
            <a:avLst/>
          </a:prstGeom>
          <a:ln w="3810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3896139"/>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Lst>
  <p:txStyles>
    <p:titleStyle>
      <a:lvl1pPr algn="l" defTabSz="685800" rtl="0" eaLnBrk="1" latinLnBrk="0" hangingPunct="1">
        <a:lnSpc>
          <a:spcPct val="99000"/>
        </a:lnSpc>
        <a:spcBef>
          <a:spcPct val="0"/>
        </a:spcBef>
        <a:buNone/>
        <a:defRPr sz="3800" kern="1200">
          <a:solidFill>
            <a:schemeClr val="tx2">
              <a:lumMod val="75000"/>
              <a:lumOff val="25000"/>
            </a:schemeClr>
          </a:solidFill>
          <a:latin typeface="+mj-lt"/>
          <a:ea typeface="+mj-ea"/>
          <a:cs typeface="+mj-cs"/>
        </a:defRPr>
      </a:lvl1pPr>
    </p:titleStyle>
    <p:bodyStyle>
      <a:lvl1pPr marL="240030" indent="-240030" algn="l" defTabSz="6858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480060" indent="-240030" algn="l" defTabSz="6858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720090" indent="-240030" algn="l" defTabSz="6858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960120" indent="-240030" algn="l" defTabSz="6858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200150" indent="-240030" algn="l" defTabSz="6858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440180" indent="-240030" algn="l" defTabSz="6858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1680210" indent="-240030" algn="l" defTabSz="6858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1920240" indent="-240030" algn="l" defTabSz="685800" rtl="0" eaLnBrk="1" latinLnBrk="0" hangingPunct="1">
        <a:lnSpc>
          <a:spcPct val="111000"/>
        </a:lnSpc>
        <a:spcBef>
          <a:spcPts val="930"/>
        </a:spcBef>
        <a:buFont typeface="Corbel" panose="020B0503020204020204" pitchFamily="34" charset="0"/>
        <a:buChar char="–"/>
        <a:defRPr sz="1400" kern="1200" baseline="0">
          <a:solidFill>
            <a:schemeClr val="accent1">
              <a:lumMod val="75000"/>
            </a:schemeClr>
          </a:solidFill>
          <a:latin typeface="+mn-lt"/>
          <a:ea typeface="+mn-ea"/>
          <a:cs typeface="+mn-cs"/>
        </a:defRPr>
      </a:lvl8pPr>
      <a:lvl9pPr marL="2160270" indent="-240030" algn="l" defTabSz="685800" rtl="0" eaLnBrk="1" latinLnBrk="0" hangingPunct="1">
        <a:lnSpc>
          <a:spcPct val="111000"/>
        </a:lnSpc>
        <a:spcBef>
          <a:spcPts val="930"/>
        </a:spcBef>
        <a:buFont typeface="Corbel" panose="020B0503020204020204" pitchFamily="34" charset="0"/>
        <a:buChar char="–"/>
        <a:defRPr sz="1400" i="1" kern="1200" baseline="0">
          <a:solidFill>
            <a:schemeClr val="accent1">
              <a:lumMod val="75000"/>
            </a:schemeClr>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1" pos="1848">
          <p15:clr>
            <a:srgbClr val="F26B43"/>
          </p15:clr>
        </p15:guide>
        <p15:guide id="2" pos="4416">
          <p15:clr>
            <a:srgbClr val="F26B43"/>
          </p15:clr>
        </p15:guide>
        <p15:guide id="3" pos="4800">
          <p15:clr>
            <a:srgbClr val="F26B43"/>
          </p15:clr>
        </p15:guide>
        <p15:guide id="4" pos="7368">
          <p15:clr>
            <a:srgbClr val="F26B43"/>
          </p15:clr>
        </p15:guide>
        <p15:guide id="5" pos="240">
          <p15:clr>
            <a:srgbClr val="F26B43"/>
          </p15:clr>
        </p15:guide>
        <p15:guide id="6" pos="1386">
          <p15:clr>
            <a:srgbClr val="F26B43"/>
          </p15:clr>
        </p15:guide>
        <p15:guide id="7" orient="horz" pos="3960">
          <p15:clr>
            <a:srgbClr val="F26B43"/>
          </p15:clr>
        </p15:guide>
        <p15:guide id="8" orient="horz" pos="3840">
          <p15:clr>
            <a:srgbClr val="F26B43"/>
          </p15:clr>
        </p15:guide>
        <p15:guide id="9" pos="3312">
          <p15:clr>
            <a:srgbClr val="F26B43"/>
          </p15:clr>
        </p15:guide>
        <p15:guide id="10" pos="3600">
          <p15:clr>
            <a:srgbClr val="F26B43"/>
          </p15:clr>
        </p15:guide>
        <p15:guide id="11" orient="horz" pos="360">
          <p15:clr>
            <a:srgbClr val="F26B43"/>
          </p15:clr>
        </p15:guide>
        <p15:guide id="12" pos="5526">
          <p15:clr>
            <a:srgbClr val="F26B43"/>
          </p15:clr>
        </p15:guide>
        <p15:guide id="13" pos="180">
          <p15:clr>
            <a:srgbClr val="F26B43"/>
          </p15:clr>
        </p15:guide>
        <p15:guide id="14" orient="horz" pos="216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microsoft.com/office/2007/relationships/media" Target="../media/media3.m4a"/><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slideLayout" Target="../slideLayouts/slideLayout6.xml"/><Relationship Id="rId4" Type="http://schemas.openxmlformats.org/officeDocument/2006/relationships/audio" Target="../media/media3.m4a"/></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6.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3" Type="http://schemas.microsoft.com/office/2007/relationships/media" Target="../media/media6.m4a"/><Relationship Id="rId7" Type="http://schemas.openxmlformats.org/officeDocument/2006/relationships/image" Target="../media/image1.png"/><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notesSlide" Target="../notesSlides/notesSlide1.xml"/><Relationship Id="rId5" Type="http://schemas.openxmlformats.org/officeDocument/2006/relationships/slideLayout" Target="../slideLayouts/slideLayout2.xml"/><Relationship Id="rId4" Type="http://schemas.openxmlformats.org/officeDocument/2006/relationships/audio" Target="../media/media6.m4a"/></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4" Type="http://schemas.openxmlformats.org/officeDocument/2006/relationships/image" Target="../media/image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8.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png"/><Relationship Id="rId5" Type="http://schemas.openxmlformats.org/officeDocument/2006/relationships/hyperlink" Target="https://www.publicdomainpictures.net/view-image.php?image=153204&amp;picture=&amp;jazyk=SE" TargetMode="External"/><Relationship Id="rId4" Type="http://schemas.openxmlformats.org/officeDocument/2006/relationships/image" Target="../media/image2.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2.xml"/><Relationship Id="rId7" Type="http://schemas.openxmlformats.org/officeDocument/2006/relationships/image" Target="cid:7f788de9-3cb2-4b5e-8ae1-8eebb056916c" TargetMode="Externa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4.jpeg"/><Relationship Id="rId5" Type="http://schemas.openxmlformats.org/officeDocument/2006/relationships/image" Target="cid:36791482-9796-4db3-bde1-57b8442f70e5" TargetMode="External"/><Relationship Id="rId4" Type="http://schemas.openxmlformats.org/officeDocument/2006/relationships/image" Target="../media/image3.jpe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png"/><Relationship Id="rId5" Type="http://schemas.openxmlformats.org/officeDocument/2006/relationships/image" Target="../media/image5.png"/><Relationship Id="rId4" Type="http://schemas.openxmlformats.org/officeDocument/2006/relationships/hyperlink" Target="http://www.phonicsplay.co.uk/" TargetMode="Externa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activelearnprimary.co.uk/login?c=0&amp;l=0" TargetMode="Externa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6.xml.rels><?xml version="1.0" encoding="UTF-8" standalone="yes"?>
<Relationships xmlns="http://schemas.openxmlformats.org/package/2006/relationships"><Relationship Id="rId3" Type="http://schemas.openxmlformats.org/officeDocument/2006/relationships/hyperlink" Target="https://www.youtube.com/watch?v=K0hU2G_1zDs" TargetMode="External"/><Relationship Id="rId2" Type="http://schemas.openxmlformats.org/officeDocument/2006/relationships/hyperlink" Target="https://phonicsfamilycom.wordpress.com/" TargetMode="External"/><Relationship Id="rId1" Type="http://schemas.openxmlformats.org/officeDocument/2006/relationships/slideLayout" Target="../slideLayouts/slideLayout2.xml"/><Relationship Id="rId6" Type="http://schemas.openxmlformats.org/officeDocument/2006/relationships/hyperlink" Target="https://www.youtube.com/watch?v=IRTITdRL_cU" TargetMode="External"/><Relationship Id="rId5" Type="http://schemas.openxmlformats.org/officeDocument/2006/relationships/hyperlink" Target="https://www.youtube.com/watch?v=Iy4BNQg4pYE" TargetMode="External"/><Relationship Id="rId4" Type="http://schemas.openxmlformats.org/officeDocument/2006/relationships/hyperlink" Target="https://www.youtube.com/watch?v=jCarcTCR840" TargetMode="Externa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png"/><Relationship Id="rId5" Type="http://schemas.openxmlformats.org/officeDocument/2006/relationships/image" Target="cid:a7d16ad5-de13-472a-95be-c67e83889633" TargetMode="External"/><Relationship Id="rId4" Type="http://schemas.openxmlformats.org/officeDocument/2006/relationships/image" Target="../media/image9.jpeg"/></Relationships>
</file>

<file path=ppt/slides/_rels/slide18.xml.rels><?xml version="1.0" encoding="UTF-8" standalone="yes"?>
<Relationships xmlns="http://schemas.openxmlformats.org/package/2006/relationships"><Relationship Id="rId8" Type="http://schemas.openxmlformats.org/officeDocument/2006/relationships/image" Target="../media/image1.png"/><Relationship Id="rId3" Type="http://schemas.microsoft.com/office/2007/relationships/media" Target="../media/media15.m4a"/><Relationship Id="rId7" Type="http://schemas.openxmlformats.org/officeDocument/2006/relationships/image" Target="cid:2aa11f2e-4a0d-4c85-aac5-f4a002c8dade" TargetMode="Externa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image" Target="../media/image10.jpeg"/><Relationship Id="rId5" Type="http://schemas.openxmlformats.org/officeDocument/2006/relationships/slideLayout" Target="../slideLayouts/slideLayout2.xml"/><Relationship Id="rId4" Type="http://schemas.openxmlformats.org/officeDocument/2006/relationships/audio" Target="../media/media15.m4a"/></Relationships>
</file>

<file path=ppt/slides/_rels/slide19.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7.xml"/><Relationship Id="rId7" Type="http://schemas.openxmlformats.org/officeDocument/2006/relationships/image" Target="cid:13381f42-77d9-46dc-9cfd-8213c67eafd4" TargetMode="External"/><Relationship Id="rId2" Type="http://schemas.openxmlformats.org/officeDocument/2006/relationships/audio" Target="../media/media16.m4a"/><Relationship Id="rId1" Type="http://schemas.microsoft.com/office/2007/relationships/media" Target="../media/media16.m4a"/><Relationship Id="rId6" Type="http://schemas.openxmlformats.org/officeDocument/2006/relationships/image" Target="../media/image12.jpeg"/><Relationship Id="rId5" Type="http://schemas.openxmlformats.org/officeDocument/2006/relationships/image" Target="cid:e7c1a312-8874-41c6-a452-bab85764fa22" TargetMode="External"/><Relationship Id="rId4" Type="http://schemas.openxmlformats.org/officeDocument/2006/relationships/image" Target="../media/image11.jpe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7.m4a"/><Relationship Id="rId1" Type="http://schemas.microsoft.com/office/2007/relationships/media" Target="../media/media17.m4a"/><Relationship Id="rId6" Type="http://schemas.openxmlformats.org/officeDocument/2006/relationships/image" Target="../media/image1.png"/><Relationship Id="rId5" Type="http://schemas.openxmlformats.org/officeDocument/2006/relationships/image" Target="cid:8474a7c3-f1cf-4e23-af80-e181ec5a2f02" TargetMode="External"/><Relationship Id="rId4" Type="http://schemas.openxmlformats.org/officeDocument/2006/relationships/image" Target="../media/image13.jpeg"/></Relationships>
</file>

<file path=ppt/slides/_rels/slide2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8.m4a"/><Relationship Id="rId1" Type="http://schemas.microsoft.com/office/2007/relationships/media" Target="../media/media18.m4a"/><Relationship Id="rId6" Type="http://schemas.openxmlformats.org/officeDocument/2006/relationships/image" Target="../media/image1.png"/><Relationship Id="rId5" Type="http://schemas.openxmlformats.org/officeDocument/2006/relationships/image" Target="cid:bf7c19c2-b917-456f-b3fe-7a0472534280" TargetMode="External"/><Relationship Id="rId4" Type="http://schemas.openxmlformats.org/officeDocument/2006/relationships/image" Target="../media/image14.jpeg"/></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9.m4a"/><Relationship Id="rId1" Type="http://schemas.microsoft.com/office/2007/relationships/media" Target="../media/media19.m4a"/><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0.m4a"/><Relationship Id="rId1" Type="http://schemas.microsoft.com/office/2007/relationships/media" Target="../media/media20.m4a"/><Relationship Id="rId5" Type="http://schemas.openxmlformats.org/officeDocument/2006/relationships/image" Target="../media/image1.png"/><Relationship Id="rId4" Type="http://schemas.openxmlformats.org/officeDocument/2006/relationships/notesSlide" Target="../notesSlides/notesSlide2.xml"/></Relationships>
</file>

<file path=ppt/slides/_rels/slide2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1.m4a"/><Relationship Id="rId1" Type="http://schemas.microsoft.com/office/2007/relationships/media" Target="../media/media21.m4a"/><Relationship Id="rId4" Type="http://schemas.openxmlformats.org/officeDocument/2006/relationships/image" Target="../media/image1.png"/></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2.m4a"/><Relationship Id="rId1" Type="http://schemas.microsoft.com/office/2007/relationships/media" Target="../media/media22.m4a"/><Relationship Id="rId5" Type="http://schemas.openxmlformats.org/officeDocument/2006/relationships/image" Target="../media/image1.png"/><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3.m4a"/><Relationship Id="rId1" Type="http://schemas.microsoft.com/office/2007/relationships/media" Target="../media/media23.m4a"/><Relationship Id="rId4" Type="http://schemas.openxmlformats.org/officeDocument/2006/relationships/image" Target="../media/image1.png"/></Relationships>
</file>

<file path=ppt/slides/_rels/slide2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hyperlink" Target="https://home.oxfordowl.co.uk/reading/learn-to-read-phonics/" TargetMode="Externa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4.m4a"/><Relationship Id="rId1" Type="http://schemas.microsoft.com/office/2007/relationships/media" Target="../media/media24.m4a"/><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a:t>Year 1 Phonics and Reading Information</a:t>
            </a:r>
          </a:p>
        </p:txBody>
      </p:sp>
      <p:sp>
        <p:nvSpPr>
          <p:cNvPr id="3" name="Subtitle 2"/>
          <p:cNvSpPr>
            <a:spLocks noGrp="1"/>
          </p:cNvSpPr>
          <p:nvPr>
            <p:ph type="subTitle" idx="1"/>
          </p:nvPr>
        </p:nvSpPr>
        <p:spPr/>
        <p:txBody>
          <a:bodyPr/>
          <a:lstStyle/>
          <a:p>
            <a:endParaRPr lang="en-GB" dirty="0">
              <a:solidFill>
                <a:schemeClr val="tx1"/>
              </a:solidFill>
            </a:endParaRPr>
          </a:p>
        </p:txBody>
      </p:sp>
      <p:pic>
        <p:nvPicPr>
          <p:cNvPr id="4" name="Slide 1">
            <a:hlinkClick r:id="" action="ppaction://media"/>
            <a:extLst>
              <a:ext uri="{FF2B5EF4-FFF2-40B4-BE49-F238E27FC236}">
                <a16:creationId xmlns:a16="http://schemas.microsoft.com/office/drawing/2014/main" id="{584BA600-583D-447F-8C14-EF1EFD01D0C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058393" y="3681335"/>
            <a:ext cx="609600" cy="609600"/>
          </a:xfrm>
          <a:prstGeom prst="rect">
            <a:avLst/>
          </a:prstGeom>
        </p:spPr>
      </p:pic>
    </p:spTree>
    <p:extLst>
      <p:ext uri="{BB962C8B-B14F-4D97-AF65-F5344CB8AC3E}">
        <p14:creationId xmlns:p14="http://schemas.microsoft.com/office/powerpoint/2010/main" val="526200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711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Aims of </a:t>
            </a:r>
            <a:r>
              <a:rPr lang="en-GB" dirty="0">
                <a:latin typeface="+mn-lt"/>
              </a:rPr>
              <a:t>this</a:t>
            </a:r>
            <a:r>
              <a:rPr lang="en-GB" dirty="0"/>
              <a:t> Power Point.</a:t>
            </a:r>
          </a:p>
        </p:txBody>
      </p:sp>
      <p:sp>
        <p:nvSpPr>
          <p:cNvPr id="3" name="Content Placeholder 2"/>
          <p:cNvSpPr>
            <a:spLocks noGrp="1"/>
          </p:cNvSpPr>
          <p:nvPr>
            <p:ph idx="1"/>
          </p:nvPr>
        </p:nvSpPr>
        <p:spPr/>
        <p:txBody>
          <a:bodyPr>
            <a:normAutofit fontScale="92500" lnSpcReduction="20000"/>
          </a:bodyPr>
          <a:lstStyle/>
          <a:p>
            <a:pPr>
              <a:buNone/>
            </a:pPr>
            <a:r>
              <a:rPr lang="en-GB" sz="2400" dirty="0"/>
              <a:t>To inform you:</a:t>
            </a:r>
          </a:p>
          <a:p>
            <a:r>
              <a:rPr lang="en-GB" sz="2400" dirty="0"/>
              <a:t>How is Year 1 different to Reception ?</a:t>
            </a:r>
          </a:p>
          <a:p>
            <a:r>
              <a:rPr lang="en-GB" sz="2400" dirty="0"/>
              <a:t>What we mean by ‘phonics’</a:t>
            </a:r>
          </a:p>
          <a:p>
            <a:r>
              <a:rPr lang="en-GB" sz="2400" dirty="0"/>
              <a:t>How we teach phonics at Naunton Park</a:t>
            </a:r>
          </a:p>
          <a:p>
            <a:r>
              <a:rPr lang="en-GB" sz="2400" dirty="0"/>
              <a:t>About the Y1 phonics screen in June </a:t>
            </a:r>
          </a:p>
          <a:p>
            <a:pPr>
              <a:buNone/>
            </a:pPr>
            <a:endParaRPr lang="en-GB" sz="2400" dirty="0"/>
          </a:p>
          <a:p>
            <a:pPr>
              <a:buNone/>
            </a:pPr>
            <a:r>
              <a:rPr lang="en-GB" sz="2400" dirty="0"/>
              <a:t>We will also suggest ways to help your child at home and remind you some of the resources that have been coming home.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96478" y="218831"/>
            <a:ext cx="6673174" cy="1560716"/>
          </a:xfrm>
        </p:spPr>
        <p:txBody>
          <a:bodyPr>
            <a:normAutofit fontScale="90000"/>
          </a:bodyPr>
          <a:lstStyle/>
          <a:p>
            <a:br>
              <a:rPr lang="en-GB" dirty="0"/>
            </a:br>
            <a:r>
              <a:rPr lang="en-GB" dirty="0">
                <a:latin typeface="+mn-lt"/>
              </a:rPr>
              <a:t>What are phonics?</a:t>
            </a:r>
            <a:br>
              <a:rPr lang="en-GB" dirty="0"/>
            </a:br>
            <a:br>
              <a:rPr lang="en-GB" dirty="0"/>
            </a:br>
            <a:br>
              <a:rPr lang="en-GB" dirty="0">
                <a:latin typeface="+mn-lt"/>
              </a:rPr>
            </a:br>
            <a:r>
              <a:rPr lang="en-GB" dirty="0">
                <a:latin typeface="+mn-lt"/>
              </a:rPr>
              <a:t>The dictionary definition is</a:t>
            </a:r>
            <a:endParaRPr lang="en-GB" dirty="0">
              <a:solidFill>
                <a:srgbClr val="FF0000"/>
              </a:solidFill>
            </a:endParaRPr>
          </a:p>
        </p:txBody>
      </p:sp>
      <p:sp>
        <p:nvSpPr>
          <p:cNvPr id="4" name="Rectangle 3"/>
          <p:cNvSpPr/>
          <p:nvPr/>
        </p:nvSpPr>
        <p:spPr>
          <a:xfrm>
            <a:off x="2105030" y="2780928"/>
            <a:ext cx="5904656" cy="2092881"/>
          </a:xfrm>
          <a:prstGeom prst="rect">
            <a:avLst/>
          </a:prstGeom>
        </p:spPr>
        <p:txBody>
          <a:bodyPr wrap="square">
            <a:spAutoFit/>
          </a:bodyPr>
          <a:lstStyle/>
          <a:p>
            <a:r>
              <a:rPr lang="en-GB" dirty="0"/>
              <a:t>	</a:t>
            </a:r>
            <a:endParaRPr lang="en-GB" sz="2800" dirty="0"/>
          </a:p>
          <a:p>
            <a:r>
              <a:rPr lang="en-GB" sz="2800" dirty="0">
                <a:solidFill>
                  <a:schemeClr val="tx2">
                    <a:lumMod val="75000"/>
                    <a:lumOff val="25000"/>
                  </a:schemeClr>
                </a:solidFill>
              </a:rPr>
              <a:t>A method of teaching people to read by correlating sounds with letters or groups of letters in an alphabetic writing system.</a:t>
            </a:r>
          </a:p>
        </p:txBody>
      </p:sp>
      <p:sp>
        <p:nvSpPr>
          <p:cNvPr id="3" name="TextBox 2">
            <a:extLst>
              <a:ext uri="{FF2B5EF4-FFF2-40B4-BE49-F238E27FC236}">
                <a16:creationId xmlns:a16="http://schemas.microsoft.com/office/drawing/2014/main" id="{00D3905F-4961-49C2-B3FD-3510B1657A46}"/>
              </a:ext>
            </a:extLst>
          </p:cNvPr>
          <p:cNvSpPr txBox="1"/>
          <p:nvPr/>
        </p:nvSpPr>
        <p:spPr>
          <a:xfrm>
            <a:off x="2105030" y="4859394"/>
            <a:ext cx="5419298" cy="1631216"/>
          </a:xfrm>
          <a:prstGeom prst="rect">
            <a:avLst/>
          </a:prstGeom>
          <a:noFill/>
        </p:spPr>
        <p:txBody>
          <a:bodyPr wrap="square" rtlCol="0">
            <a:spAutoFit/>
          </a:bodyPr>
          <a:lstStyle/>
          <a:p>
            <a:r>
              <a:rPr lang="en-GB" sz="2000" dirty="0">
                <a:solidFill>
                  <a:srgbClr val="002060"/>
                </a:solidFill>
              </a:rPr>
              <a:t>English only has around 44 phonemes but there are around 120 graphemes or ways of writing down those 44 phonemes. Obviously we only have 26 letters in the alphabet so some graphemes are made up from more than one letter.</a:t>
            </a:r>
          </a:p>
        </p:txBody>
      </p:sp>
      <p:pic>
        <p:nvPicPr>
          <p:cNvPr id="5" name="Slide 4">
            <a:hlinkClick r:id="" action="ppaction://media"/>
            <a:extLst>
              <a:ext uri="{FF2B5EF4-FFF2-40B4-BE49-F238E27FC236}">
                <a16:creationId xmlns:a16="http://schemas.microsoft.com/office/drawing/2014/main" id="{3BE76816-3CCB-40D3-9ED2-646BB9EE041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228184" y="694389"/>
            <a:ext cx="609600" cy="609600"/>
          </a:xfrm>
          <a:prstGeom prst="rect">
            <a:avLst/>
          </a:prstGeom>
        </p:spPr>
      </p:pic>
      <p:pic>
        <p:nvPicPr>
          <p:cNvPr id="6" name="Slide 4">
            <a:hlinkClick r:id="" action="ppaction://media"/>
            <a:extLst>
              <a:ext uri="{FF2B5EF4-FFF2-40B4-BE49-F238E27FC236}">
                <a16:creationId xmlns:a16="http://schemas.microsoft.com/office/drawing/2014/main" id="{226FADC9-5806-47DA-9335-788E10DA0D1B}"/>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7569298" y="5072609"/>
            <a:ext cx="609600" cy="609600"/>
          </a:xfrm>
          <a:prstGeom prst="rect">
            <a:avLst/>
          </a:prstGeom>
        </p:spPr>
      </p:pic>
    </p:spTree>
    <p:extLst>
      <p:ext uri="{BB962C8B-B14F-4D97-AF65-F5344CB8AC3E}">
        <p14:creationId xmlns:p14="http://schemas.microsoft.com/office/powerpoint/2010/main" val="21103621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fade">
                                      <p:cBhvr>
                                        <p:cTn id="7" dur="500"/>
                                        <p:tgtEl>
                                          <p:spTgt spid="4">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 presetClass="mediacall" presetSubtype="0" fill="hold" nodeType="clickEffect">
                                  <p:stCondLst>
                                    <p:cond delay="0"/>
                                  </p:stCondLst>
                                  <p:childTnLst>
                                    <p:cmd type="call" cmd="playFrom(0.0)">
                                      <p:cBhvr>
                                        <p:cTn id="11" dur="13421" fill="hold"/>
                                        <p:tgtEl>
                                          <p:spTgt spid="5"/>
                                        </p:tgtEl>
                                      </p:cBhvr>
                                    </p:cmd>
                                  </p:childTnLst>
                                </p:cTn>
                              </p:par>
                            </p:childTnLst>
                          </p:cTn>
                        </p:par>
                      </p:childTnLst>
                    </p:cTn>
                  </p:par>
                  <p:par>
                    <p:cTn id="12" fill="hold">
                      <p:stCondLst>
                        <p:cond delay="indefinite"/>
                      </p:stCondLst>
                      <p:childTnLst>
                        <p:par>
                          <p:cTn id="13" fill="hold">
                            <p:stCondLst>
                              <p:cond delay="0"/>
                            </p:stCondLst>
                            <p:childTnLst>
                              <p:par>
                                <p:cTn id="14" presetID="1" presetClass="mediacall" presetSubtype="0" fill="hold" nodeType="clickEffect">
                                  <p:stCondLst>
                                    <p:cond delay="0"/>
                                  </p:stCondLst>
                                  <p:childTnLst>
                                    <p:cmd type="call" cmd="playFrom(0.0)">
                                      <p:cBhvr>
                                        <p:cTn id="15" dur="6650"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6" fill="hold" display="0">
                  <p:stCondLst>
                    <p:cond delay="indefinite"/>
                  </p:stCondLst>
                  <p:endCondLst>
                    <p:cond evt="onStopAudio" delay="0">
                      <p:tgtEl>
                        <p:sldTgt/>
                      </p:tgtEl>
                    </p:cond>
                  </p:endCondLst>
                </p:cTn>
                <p:tgtEl>
                  <p:spTgt spid="5"/>
                </p:tgtEl>
              </p:cMediaNode>
            </p:audio>
            <p:audio>
              <p:cMediaNode vol="80000">
                <p:cTn id="17" fill="hold" display="0">
                  <p:stCondLst>
                    <p:cond delay="indefinite"/>
                  </p:stCondLst>
                  <p:endCondLst>
                    <p:cond evt="onStopAudio" delay="0">
                      <p:tgtEl>
                        <p:sldTgt/>
                      </p:tgtEl>
                    </p:cond>
                  </p:endCondLst>
                </p:cTn>
                <p:tgtEl>
                  <p:spTgt spid="6"/>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568" y="188640"/>
            <a:ext cx="7560840" cy="1560716"/>
          </a:xfrm>
        </p:spPr>
        <p:txBody>
          <a:bodyPr>
            <a:normAutofit/>
          </a:bodyPr>
          <a:lstStyle/>
          <a:p>
            <a:r>
              <a:rPr lang="en-GB" dirty="0">
                <a:latin typeface="+mn-lt"/>
              </a:rPr>
              <a:t>Phonics teaching at </a:t>
            </a:r>
            <a:r>
              <a:rPr lang="en-GB" dirty="0" err="1">
                <a:latin typeface="+mn-lt"/>
              </a:rPr>
              <a:t>Naunton</a:t>
            </a:r>
            <a:r>
              <a:rPr lang="en-GB" dirty="0">
                <a:latin typeface="+mn-lt"/>
              </a:rPr>
              <a:t> Park</a:t>
            </a:r>
            <a:endParaRPr lang="en-US" dirty="0">
              <a:latin typeface="+mn-lt"/>
            </a:endParaRPr>
          </a:p>
        </p:txBody>
      </p:sp>
      <p:sp>
        <p:nvSpPr>
          <p:cNvPr id="4" name="TextBox 3"/>
          <p:cNvSpPr txBox="1"/>
          <p:nvPr/>
        </p:nvSpPr>
        <p:spPr>
          <a:xfrm>
            <a:off x="500034" y="1357298"/>
            <a:ext cx="8464454" cy="5386090"/>
          </a:xfrm>
          <a:prstGeom prst="rect">
            <a:avLst/>
          </a:prstGeom>
          <a:noFill/>
        </p:spPr>
        <p:txBody>
          <a:bodyPr wrap="square" rtlCol="0">
            <a:spAutoFit/>
          </a:bodyPr>
          <a:lstStyle/>
          <a:p>
            <a:endParaRPr lang="en-GB" sz="2800" dirty="0"/>
          </a:p>
          <a:p>
            <a:endParaRPr lang="en-GB" sz="2800" dirty="0"/>
          </a:p>
          <a:p>
            <a:r>
              <a:rPr lang="en-GB" sz="2400" dirty="0">
                <a:solidFill>
                  <a:schemeClr val="tx2">
                    <a:lumMod val="75000"/>
                    <a:lumOff val="25000"/>
                  </a:schemeClr>
                </a:solidFill>
              </a:rPr>
              <a:t>Children are taught phonics daily. The teaching progression is in phases as follows:</a:t>
            </a:r>
          </a:p>
          <a:p>
            <a:pPr>
              <a:buFont typeface="Arial" pitchFamily="34" charset="0"/>
              <a:buChar char="•"/>
            </a:pPr>
            <a:r>
              <a:rPr lang="en-GB" sz="2400" dirty="0">
                <a:solidFill>
                  <a:schemeClr val="tx2">
                    <a:lumMod val="75000"/>
                    <a:lumOff val="25000"/>
                  </a:schemeClr>
                </a:solidFill>
              </a:rPr>
              <a:t>Initial letter sounds - </a:t>
            </a:r>
            <a:r>
              <a:rPr lang="en-GB" sz="2400" dirty="0" err="1">
                <a:solidFill>
                  <a:schemeClr val="tx2">
                    <a:lumMod val="75000"/>
                    <a:lumOff val="25000"/>
                  </a:schemeClr>
                </a:solidFill>
              </a:rPr>
              <a:t>a,b,c</a:t>
            </a:r>
            <a:r>
              <a:rPr lang="en-GB" sz="2400" dirty="0">
                <a:solidFill>
                  <a:schemeClr val="tx2">
                    <a:lumMod val="75000"/>
                    <a:lumOff val="25000"/>
                  </a:schemeClr>
                </a:solidFill>
              </a:rPr>
              <a:t>      (phase 2)</a:t>
            </a:r>
          </a:p>
          <a:p>
            <a:endParaRPr lang="en-GB" sz="2400" dirty="0"/>
          </a:p>
          <a:p>
            <a:pPr>
              <a:buFont typeface="Arial" pitchFamily="34" charset="0"/>
              <a:buChar char="•"/>
            </a:pPr>
            <a:r>
              <a:rPr lang="en-GB" sz="2400" dirty="0">
                <a:solidFill>
                  <a:schemeClr val="tx2">
                    <a:lumMod val="75000"/>
                    <a:lumOff val="25000"/>
                  </a:schemeClr>
                </a:solidFill>
              </a:rPr>
              <a:t>Sounds that are written using two letters </a:t>
            </a:r>
            <a:r>
              <a:rPr lang="en-GB" sz="2400" dirty="0"/>
              <a:t>(</a:t>
            </a:r>
            <a:r>
              <a:rPr lang="en-GB" sz="2400" dirty="0">
                <a:solidFill>
                  <a:srgbClr val="FF0000"/>
                </a:solidFill>
              </a:rPr>
              <a:t>digraphs</a:t>
            </a:r>
            <a:r>
              <a:rPr lang="en-GB" sz="2400" dirty="0"/>
              <a:t>) </a:t>
            </a:r>
            <a:r>
              <a:rPr lang="en-GB" sz="2400" dirty="0">
                <a:solidFill>
                  <a:schemeClr val="tx2">
                    <a:lumMod val="75000"/>
                    <a:lumOff val="25000"/>
                  </a:schemeClr>
                </a:solidFill>
              </a:rPr>
              <a:t>such as </a:t>
            </a:r>
            <a:r>
              <a:rPr lang="en-GB" sz="2400" dirty="0" err="1">
                <a:solidFill>
                  <a:schemeClr val="tx2">
                    <a:lumMod val="75000"/>
                    <a:lumOff val="25000"/>
                  </a:schemeClr>
                </a:solidFill>
              </a:rPr>
              <a:t>sh</a:t>
            </a:r>
            <a:r>
              <a:rPr lang="en-GB" sz="2400" dirty="0">
                <a:solidFill>
                  <a:schemeClr val="tx2">
                    <a:lumMod val="75000"/>
                    <a:lumOff val="25000"/>
                  </a:schemeClr>
                </a:solidFill>
              </a:rPr>
              <a:t>, </a:t>
            </a:r>
            <a:r>
              <a:rPr lang="en-GB" sz="2400" dirty="0" err="1">
                <a:solidFill>
                  <a:schemeClr val="tx2">
                    <a:lumMod val="75000"/>
                    <a:lumOff val="25000"/>
                  </a:schemeClr>
                </a:solidFill>
              </a:rPr>
              <a:t>ch</a:t>
            </a:r>
            <a:r>
              <a:rPr lang="en-GB" sz="2400" dirty="0">
                <a:solidFill>
                  <a:schemeClr val="tx2">
                    <a:lumMod val="75000"/>
                    <a:lumOff val="25000"/>
                  </a:schemeClr>
                </a:solidFill>
              </a:rPr>
              <a:t>, </a:t>
            </a:r>
            <a:r>
              <a:rPr lang="en-GB" sz="2400" dirty="0" err="1">
                <a:solidFill>
                  <a:schemeClr val="tx2">
                    <a:lumMod val="75000"/>
                    <a:lumOff val="25000"/>
                  </a:schemeClr>
                </a:solidFill>
              </a:rPr>
              <a:t>th</a:t>
            </a:r>
            <a:r>
              <a:rPr lang="en-GB" sz="2400" dirty="0">
                <a:solidFill>
                  <a:schemeClr val="tx2">
                    <a:lumMod val="75000"/>
                    <a:lumOff val="25000"/>
                  </a:schemeClr>
                </a:solidFill>
              </a:rPr>
              <a:t> and </a:t>
            </a:r>
            <a:r>
              <a:rPr lang="en-GB" sz="2400" dirty="0" err="1">
                <a:solidFill>
                  <a:schemeClr val="tx2">
                    <a:lumMod val="75000"/>
                    <a:lumOff val="25000"/>
                  </a:schemeClr>
                </a:solidFill>
              </a:rPr>
              <a:t>ee</a:t>
            </a:r>
            <a:r>
              <a:rPr lang="en-GB" sz="2400" dirty="0">
                <a:solidFill>
                  <a:schemeClr val="tx2">
                    <a:lumMod val="75000"/>
                    <a:lumOff val="25000"/>
                  </a:schemeClr>
                </a:solidFill>
              </a:rPr>
              <a:t>, </a:t>
            </a:r>
            <a:r>
              <a:rPr lang="en-GB" sz="2400" dirty="0" err="1">
                <a:solidFill>
                  <a:schemeClr val="tx2">
                    <a:lumMod val="75000"/>
                    <a:lumOff val="25000"/>
                  </a:schemeClr>
                </a:solidFill>
              </a:rPr>
              <a:t>ou</a:t>
            </a:r>
            <a:r>
              <a:rPr lang="en-GB" sz="2400" dirty="0">
                <a:solidFill>
                  <a:schemeClr val="tx2">
                    <a:lumMod val="75000"/>
                    <a:lumOff val="25000"/>
                  </a:schemeClr>
                </a:solidFill>
              </a:rPr>
              <a:t>,  (phase 3)</a:t>
            </a:r>
          </a:p>
          <a:p>
            <a:endParaRPr lang="en-GB" sz="2400" dirty="0"/>
          </a:p>
          <a:p>
            <a:pPr>
              <a:buFont typeface="Arial" pitchFamily="34" charset="0"/>
              <a:buChar char="•"/>
            </a:pPr>
            <a:r>
              <a:rPr lang="en-GB" sz="2400" dirty="0">
                <a:solidFill>
                  <a:schemeClr val="tx2">
                    <a:lumMod val="75000"/>
                    <a:lumOff val="25000"/>
                  </a:schemeClr>
                </a:solidFill>
              </a:rPr>
              <a:t>Sounds written with three letters </a:t>
            </a:r>
            <a:r>
              <a:rPr lang="en-GB" sz="2400" dirty="0"/>
              <a:t>(</a:t>
            </a:r>
            <a:r>
              <a:rPr lang="en-GB" sz="2400" dirty="0">
                <a:solidFill>
                  <a:srgbClr val="FF0000"/>
                </a:solidFill>
              </a:rPr>
              <a:t>trigraphs</a:t>
            </a:r>
            <a:r>
              <a:rPr lang="en-GB" sz="2400" dirty="0"/>
              <a:t>) </a:t>
            </a:r>
            <a:r>
              <a:rPr lang="en-GB" sz="2400" dirty="0" err="1">
                <a:solidFill>
                  <a:schemeClr val="tx2">
                    <a:lumMod val="75000"/>
                    <a:lumOff val="25000"/>
                  </a:schemeClr>
                </a:solidFill>
              </a:rPr>
              <a:t>eg</a:t>
            </a:r>
            <a:r>
              <a:rPr lang="en-GB" sz="2400" dirty="0">
                <a:solidFill>
                  <a:schemeClr val="tx2">
                    <a:lumMod val="75000"/>
                    <a:lumOff val="25000"/>
                  </a:schemeClr>
                </a:solidFill>
              </a:rPr>
              <a:t> </a:t>
            </a:r>
            <a:r>
              <a:rPr lang="en-GB" sz="2400" dirty="0" err="1">
                <a:solidFill>
                  <a:schemeClr val="tx2">
                    <a:lumMod val="75000"/>
                    <a:lumOff val="25000"/>
                  </a:schemeClr>
                </a:solidFill>
              </a:rPr>
              <a:t>ure</a:t>
            </a:r>
            <a:r>
              <a:rPr lang="en-GB" sz="2400" dirty="0">
                <a:solidFill>
                  <a:schemeClr val="tx2">
                    <a:lumMod val="75000"/>
                    <a:lumOff val="25000"/>
                  </a:schemeClr>
                </a:solidFill>
              </a:rPr>
              <a:t>, air,  (phase 3)</a:t>
            </a:r>
          </a:p>
          <a:p>
            <a:pPr>
              <a:buFont typeface="Arial" pitchFamily="34" charset="0"/>
              <a:buChar char="•"/>
            </a:pPr>
            <a:endParaRPr lang="en-GB" sz="2400" dirty="0"/>
          </a:p>
          <a:p>
            <a:pPr>
              <a:buFont typeface="Arial" pitchFamily="34" charset="0"/>
              <a:buChar char="•"/>
            </a:pPr>
            <a:r>
              <a:rPr lang="en-GB" sz="2400" dirty="0">
                <a:solidFill>
                  <a:schemeClr val="tx2">
                    <a:lumMod val="75000"/>
                    <a:lumOff val="25000"/>
                  </a:schemeClr>
                </a:solidFill>
              </a:rPr>
              <a:t>Split digraphs </a:t>
            </a:r>
            <a:r>
              <a:rPr lang="en-GB" sz="2400" dirty="0"/>
              <a:t>(</a:t>
            </a:r>
            <a:r>
              <a:rPr lang="en-GB" sz="2400" dirty="0">
                <a:solidFill>
                  <a:srgbClr val="FF0000"/>
                </a:solidFill>
              </a:rPr>
              <a:t>magic e</a:t>
            </a:r>
            <a:r>
              <a:rPr lang="en-GB" sz="2400" dirty="0"/>
              <a:t>)  </a:t>
            </a:r>
            <a:r>
              <a:rPr lang="en-GB" sz="2400" dirty="0">
                <a:solidFill>
                  <a:schemeClr val="tx2">
                    <a:lumMod val="75000"/>
                    <a:lumOff val="25000"/>
                  </a:schemeClr>
                </a:solidFill>
              </a:rPr>
              <a:t>a-e, e-e, </a:t>
            </a:r>
            <a:r>
              <a:rPr lang="en-GB" sz="2400" dirty="0" err="1">
                <a:solidFill>
                  <a:schemeClr val="tx2">
                    <a:lumMod val="75000"/>
                    <a:lumOff val="25000"/>
                  </a:schemeClr>
                </a:solidFill>
              </a:rPr>
              <a:t>i</a:t>
            </a:r>
            <a:r>
              <a:rPr lang="en-GB" sz="2400" dirty="0">
                <a:solidFill>
                  <a:schemeClr val="tx2">
                    <a:lumMod val="75000"/>
                    <a:lumOff val="25000"/>
                  </a:schemeClr>
                </a:solidFill>
              </a:rPr>
              <a:t>-e....  (phase 5)</a:t>
            </a:r>
          </a:p>
          <a:p>
            <a:pPr>
              <a:buFont typeface="Arial" pitchFamily="34" charset="0"/>
              <a:buChar char="•"/>
            </a:pPr>
            <a:endParaRPr lang="en-GB" sz="2400" dirty="0"/>
          </a:p>
          <a:p>
            <a:pPr>
              <a:buFont typeface="Arial" pitchFamily="34" charset="0"/>
              <a:buChar char="•"/>
            </a:pPr>
            <a:r>
              <a:rPr lang="en-GB" sz="2400" dirty="0">
                <a:solidFill>
                  <a:schemeClr val="tx2">
                    <a:lumMod val="75000"/>
                    <a:lumOff val="25000"/>
                  </a:schemeClr>
                </a:solidFill>
              </a:rPr>
              <a:t>Alternative spelling patterns for a sound – </a:t>
            </a:r>
            <a:r>
              <a:rPr lang="en-GB" sz="2400" dirty="0" err="1">
                <a:solidFill>
                  <a:schemeClr val="tx2">
                    <a:lumMod val="75000"/>
                    <a:lumOff val="25000"/>
                  </a:schemeClr>
                </a:solidFill>
              </a:rPr>
              <a:t>ee</a:t>
            </a:r>
            <a:r>
              <a:rPr lang="en-GB" sz="2400" dirty="0">
                <a:solidFill>
                  <a:schemeClr val="tx2">
                    <a:lumMod val="75000"/>
                    <a:lumOff val="25000"/>
                  </a:schemeClr>
                </a:solidFill>
              </a:rPr>
              <a:t>/ea/y  (phase 5)</a:t>
            </a:r>
          </a:p>
        </p:txBody>
      </p:sp>
      <p:pic>
        <p:nvPicPr>
          <p:cNvPr id="3" name="Slide 5">
            <a:hlinkClick r:id="" action="ppaction://media"/>
            <a:extLst>
              <a:ext uri="{FF2B5EF4-FFF2-40B4-BE49-F238E27FC236}">
                <a16:creationId xmlns:a16="http://schemas.microsoft.com/office/drawing/2014/main" id="{94CE1D48-E288-4984-B3A5-BDD9A31CAF1C}"/>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156176" y="968998"/>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003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051720" y="764704"/>
            <a:ext cx="6577928" cy="3651504"/>
          </a:xfrm>
        </p:spPr>
        <p:txBody>
          <a:bodyPr>
            <a:noAutofit/>
          </a:bodyPr>
          <a:lstStyle/>
          <a:p>
            <a:r>
              <a:rPr lang="en-GB" sz="2800" dirty="0"/>
              <a:t>Children progress through 6 phases in phonics from Reception to Year 2.</a:t>
            </a:r>
          </a:p>
          <a:p>
            <a:endParaRPr lang="en-GB" sz="2800" dirty="0"/>
          </a:p>
          <a:p>
            <a:r>
              <a:rPr lang="en-GB" sz="2800" dirty="0"/>
              <a:t>Phonics sessions are daily, about 20 minutes long and include phonic games, reading and writing letters and sounds. It includes learning ‘tricky words’ – those which can’t be sounded out. </a:t>
            </a:r>
          </a:p>
        </p:txBody>
      </p:sp>
      <p:sp>
        <p:nvSpPr>
          <p:cNvPr id="3" name="Title 1">
            <a:extLst>
              <a:ext uri="{FF2B5EF4-FFF2-40B4-BE49-F238E27FC236}">
                <a16:creationId xmlns:a16="http://schemas.microsoft.com/office/drawing/2014/main" id="{7A506885-6EBE-4E3C-A459-1AAEF4D02531}"/>
              </a:ext>
            </a:extLst>
          </p:cNvPr>
          <p:cNvSpPr>
            <a:spLocks noGrp="1"/>
          </p:cNvSpPr>
          <p:nvPr>
            <p:ph type="title"/>
          </p:nvPr>
        </p:nvSpPr>
        <p:spPr>
          <a:xfrm>
            <a:off x="2195736" y="4941168"/>
            <a:ext cx="6673174" cy="1560716"/>
          </a:xfrm>
        </p:spPr>
        <p:txBody>
          <a:bodyPr>
            <a:normAutofit fontScale="90000"/>
          </a:bodyPr>
          <a:lstStyle/>
          <a:p>
            <a:r>
              <a:rPr lang="en-GB" dirty="0">
                <a:latin typeface="+mn-lt"/>
              </a:rPr>
              <a:t>- </a:t>
            </a:r>
            <a:r>
              <a:rPr lang="en-GB" sz="3100" dirty="0">
                <a:latin typeface="+mn-lt"/>
              </a:rPr>
              <a:t>We teach them to recognise the phoneme (sound) that each grapheme (letter or letters) makes.</a:t>
            </a:r>
          </a:p>
        </p:txBody>
      </p:sp>
      <p:pic>
        <p:nvPicPr>
          <p:cNvPr id="2" name="Slide 6">
            <a:hlinkClick r:id="" action="ppaction://media"/>
            <a:extLst>
              <a:ext uri="{FF2B5EF4-FFF2-40B4-BE49-F238E27FC236}">
                <a16:creationId xmlns:a16="http://schemas.microsoft.com/office/drawing/2014/main" id="{4F7205E0-DCA8-4F51-AE98-98690E191F4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15616" y="5416726"/>
            <a:ext cx="609600" cy="609600"/>
          </a:xfrm>
          <a:prstGeom prst="rect">
            <a:avLst/>
          </a:prstGeom>
        </p:spPr>
      </p:pic>
      <p:pic>
        <p:nvPicPr>
          <p:cNvPr id="5" name="Slide 6">
            <a:hlinkClick r:id="" action="ppaction://media"/>
            <a:extLst>
              <a:ext uri="{FF2B5EF4-FFF2-40B4-BE49-F238E27FC236}">
                <a16:creationId xmlns:a16="http://schemas.microsoft.com/office/drawing/2014/main" id="{8A412417-2DAE-47BB-9C42-18716B0323D2}"/>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1020678" y="2285656"/>
            <a:ext cx="609600" cy="609600"/>
          </a:xfrm>
          <a:prstGeom prst="rect">
            <a:avLst/>
          </a:prstGeom>
        </p:spPr>
      </p:pic>
    </p:spTree>
    <p:extLst>
      <p:ext uri="{BB962C8B-B14F-4D97-AF65-F5344CB8AC3E}">
        <p14:creationId xmlns:p14="http://schemas.microsoft.com/office/powerpoint/2010/main" val="48013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6009" fill="hold"/>
                                        <p:tgtEl>
                                          <p:spTgt spid="2"/>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3569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2"/>
                </p:tgtEl>
              </p:cMediaNode>
            </p:audio>
            <p:audio>
              <p:cMediaNode vol="80000">
                <p:cTn id="12" fill="hold" display="0">
                  <p:stCondLst>
                    <p:cond delay="indefinite"/>
                  </p:stCondLst>
                  <p:endCondLst>
                    <p:cond evt="onStopAudio" delay="0">
                      <p:tgtEl>
                        <p:sldTgt/>
                      </p:tgtEl>
                    </p:cond>
                  </p:endCondLst>
                </p:cTn>
                <p:tgtEl>
                  <p:spTgt spid="5"/>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So what is </a:t>
            </a:r>
            <a:r>
              <a:rPr lang="en-GB" i="1" dirty="0">
                <a:solidFill>
                  <a:srgbClr val="7030A0"/>
                </a:solidFill>
                <a:latin typeface="+mn-lt"/>
              </a:rPr>
              <a:t>blending</a:t>
            </a:r>
            <a:r>
              <a:rPr lang="en-GB" dirty="0">
                <a:latin typeface="+mn-lt"/>
              </a:rPr>
              <a:t>?</a:t>
            </a:r>
            <a:endParaRPr lang="en-GB" i="1" dirty="0">
              <a:solidFill>
                <a:srgbClr val="7030A0"/>
              </a:solidFill>
              <a:latin typeface="+mn-lt"/>
            </a:endParaRPr>
          </a:p>
        </p:txBody>
      </p:sp>
      <p:sp>
        <p:nvSpPr>
          <p:cNvPr id="3" name="Content Placeholder 2"/>
          <p:cNvSpPr>
            <a:spLocks noGrp="1"/>
          </p:cNvSpPr>
          <p:nvPr>
            <p:ph idx="1"/>
          </p:nvPr>
        </p:nvSpPr>
        <p:spPr/>
        <p:txBody>
          <a:bodyPr>
            <a:noAutofit/>
          </a:bodyPr>
          <a:lstStyle/>
          <a:p>
            <a:r>
              <a:rPr lang="en-GB" sz="2800" dirty="0"/>
              <a:t>Blending is the skill of putting together more than one individual sound to make a new sound.</a:t>
            </a:r>
          </a:p>
          <a:p>
            <a:r>
              <a:rPr lang="en-GB" sz="2800" dirty="0"/>
              <a:t>Children are taught the most common phonemes (or sounds) i.e. </a:t>
            </a:r>
            <a:r>
              <a:rPr lang="en-GB" sz="2800" dirty="0" err="1"/>
              <a:t>ch</a:t>
            </a:r>
            <a:r>
              <a:rPr lang="en-GB" sz="2800" dirty="0"/>
              <a:t>, </a:t>
            </a:r>
            <a:r>
              <a:rPr lang="en-GB" sz="2800" dirty="0" err="1"/>
              <a:t>sh</a:t>
            </a:r>
            <a:r>
              <a:rPr lang="en-GB" sz="2800" dirty="0"/>
              <a:t>, </a:t>
            </a:r>
            <a:r>
              <a:rPr lang="en-GB" sz="2800" dirty="0" err="1"/>
              <a:t>th</a:t>
            </a:r>
            <a:r>
              <a:rPr lang="en-GB" sz="2800" dirty="0"/>
              <a:t>, </a:t>
            </a:r>
            <a:r>
              <a:rPr lang="en-GB" sz="2800" dirty="0" err="1"/>
              <a:t>ai</a:t>
            </a:r>
            <a:r>
              <a:rPr lang="en-GB" sz="2800" dirty="0"/>
              <a:t>, </a:t>
            </a:r>
            <a:r>
              <a:rPr lang="en-GB" sz="2800" dirty="0" err="1"/>
              <a:t>ou</a:t>
            </a:r>
            <a:r>
              <a:rPr lang="en-GB" sz="2800" dirty="0"/>
              <a:t>, </a:t>
            </a:r>
            <a:r>
              <a:rPr lang="en-GB" sz="2800" dirty="0" err="1"/>
              <a:t>ee</a:t>
            </a:r>
            <a:r>
              <a:rPr lang="en-GB" sz="2800" dirty="0"/>
              <a:t>, etc, but the skill of combining letters  and sounds to read words is called </a:t>
            </a:r>
            <a:r>
              <a:rPr lang="en-GB" sz="2800" i="1" dirty="0">
                <a:solidFill>
                  <a:srgbClr val="7030A0"/>
                </a:solidFill>
              </a:rPr>
              <a:t>blending</a:t>
            </a:r>
            <a:r>
              <a:rPr lang="en-GB" sz="2800" dirty="0"/>
              <a:t>.</a:t>
            </a:r>
          </a:p>
        </p:txBody>
      </p:sp>
      <p:pic>
        <p:nvPicPr>
          <p:cNvPr id="4" name="Slide 9">
            <a:hlinkClick r:id="" action="ppaction://media"/>
            <a:extLst>
              <a:ext uri="{FF2B5EF4-FFF2-40B4-BE49-F238E27FC236}">
                <a16:creationId xmlns:a16="http://schemas.microsoft.com/office/drawing/2014/main" id="{EF818E22-D79A-49D0-BEB1-38E9C93EF38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964019" y="463296"/>
            <a:ext cx="609600" cy="609600"/>
          </a:xfrm>
          <a:prstGeom prst="rect">
            <a:avLst/>
          </a:prstGeom>
        </p:spPr>
      </p:pic>
    </p:spTree>
    <p:extLst>
      <p:ext uri="{BB962C8B-B14F-4D97-AF65-F5344CB8AC3E}">
        <p14:creationId xmlns:p14="http://schemas.microsoft.com/office/powerpoint/2010/main" val="1582773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barn(inVertical)">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mediacall" presetSubtype="0" fill="hold" nodeType="clickEffect">
                                  <p:stCondLst>
                                    <p:cond delay="0"/>
                                  </p:stCondLst>
                                  <p:childTnLst>
                                    <p:cmd type="call" cmd="playFrom(0.0)">
                                      <p:cBhvr>
                                        <p:cTn id="16" dur="2244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mn-lt"/>
              </a:rPr>
              <a:t>OK, so give me an example.</a:t>
            </a:r>
          </a:p>
        </p:txBody>
      </p:sp>
      <p:sp>
        <p:nvSpPr>
          <p:cNvPr id="3" name="Content Placeholder 2"/>
          <p:cNvSpPr>
            <a:spLocks noGrp="1"/>
          </p:cNvSpPr>
          <p:nvPr>
            <p:ph idx="1"/>
          </p:nvPr>
        </p:nvSpPr>
        <p:spPr/>
        <p:txBody>
          <a:bodyPr>
            <a:normAutofit lnSpcReduction="10000"/>
          </a:bodyPr>
          <a:lstStyle/>
          <a:p>
            <a:r>
              <a:rPr lang="en-GB" sz="2800" dirty="0"/>
              <a:t>The sounds in these words need to be </a:t>
            </a:r>
            <a:r>
              <a:rPr lang="en-GB" sz="2800" i="1" dirty="0">
                <a:solidFill>
                  <a:srgbClr val="7030A0"/>
                </a:solidFill>
              </a:rPr>
              <a:t>blended</a:t>
            </a:r>
            <a:r>
              <a:rPr lang="en-GB" sz="2800" dirty="0"/>
              <a:t> together to enable the words to be read easily.</a:t>
            </a:r>
          </a:p>
          <a:p>
            <a:r>
              <a:rPr lang="en-GB" sz="2800" dirty="0"/>
              <a:t>black		</a:t>
            </a:r>
            <a:r>
              <a:rPr lang="en-GB" sz="2800" dirty="0">
                <a:solidFill>
                  <a:srgbClr val="FF0000"/>
                </a:solidFill>
              </a:rPr>
              <a:t>b l  a  </a:t>
            </a:r>
            <a:r>
              <a:rPr lang="en-GB" sz="2800" u="sng" dirty="0">
                <a:solidFill>
                  <a:srgbClr val="FF0000"/>
                </a:solidFill>
              </a:rPr>
              <a:t>ck</a:t>
            </a:r>
          </a:p>
          <a:p>
            <a:r>
              <a:rPr lang="en-GB" sz="2800" dirty="0"/>
              <a:t>cling		</a:t>
            </a:r>
            <a:r>
              <a:rPr lang="en-GB" sz="2800" dirty="0">
                <a:solidFill>
                  <a:srgbClr val="FF0000"/>
                </a:solidFill>
              </a:rPr>
              <a:t>c l  </a:t>
            </a:r>
            <a:r>
              <a:rPr lang="en-GB" sz="2800" dirty="0" err="1">
                <a:solidFill>
                  <a:srgbClr val="FF0000"/>
                </a:solidFill>
              </a:rPr>
              <a:t>i</a:t>
            </a:r>
            <a:r>
              <a:rPr lang="en-GB" sz="2800" dirty="0">
                <a:solidFill>
                  <a:srgbClr val="FF0000"/>
                </a:solidFill>
              </a:rPr>
              <a:t>  </a:t>
            </a:r>
            <a:r>
              <a:rPr lang="en-GB" sz="2800" u="sng" dirty="0" err="1">
                <a:solidFill>
                  <a:srgbClr val="FF0000"/>
                </a:solidFill>
              </a:rPr>
              <a:t>ng</a:t>
            </a:r>
            <a:endParaRPr lang="en-GB" sz="2800" u="sng" dirty="0">
              <a:solidFill>
                <a:srgbClr val="FF0000"/>
              </a:solidFill>
            </a:endParaRPr>
          </a:p>
          <a:p>
            <a:r>
              <a:rPr lang="en-GB" sz="2800" dirty="0"/>
              <a:t>drip		</a:t>
            </a:r>
            <a:r>
              <a:rPr lang="en-GB" sz="2800" dirty="0">
                <a:solidFill>
                  <a:srgbClr val="FF0000"/>
                </a:solidFill>
              </a:rPr>
              <a:t>d r </a:t>
            </a:r>
            <a:r>
              <a:rPr lang="en-GB" sz="2800" dirty="0" err="1">
                <a:solidFill>
                  <a:srgbClr val="FF0000"/>
                </a:solidFill>
              </a:rPr>
              <a:t>i</a:t>
            </a:r>
            <a:r>
              <a:rPr lang="en-GB" sz="2800" dirty="0">
                <a:solidFill>
                  <a:srgbClr val="FF0000"/>
                </a:solidFill>
              </a:rPr>
              <a:t> p</a:t>
            </a:r>
          </a:p>
          <a:p>
            <a:r>
              <a:rPr lang="en-GB" sz="2800" dirty="0"/>
              <a:t>lift			</a:t>
            </a:r>
            <a:r>
              <a:rPr lang="en-GB" sz="2800" dirty="0">
                <a:solidFill>
                  <a:srgbClr val="FF0000"/>
                </a:solidFill>
              </a:rPr>
              <a:t>l </a:t>
            </a:r>
            <a:r>
              <a:rPr lang="en-GB" sz="2800" dirty="0" err="1">
                <a:solidFill>
                  <a:srgbClr val="FF0000"/>
                </a:solidFill>
              </a:rPr>
              <a:t>i</a:t>
            </a:r>
            <a:r>
              <a:rPr lang="en-GB" sz="2800" dirty="0">
                <a:solidFill>
                  <a:srgbClr val="FF0000"/>
                </a:solidFill>
              </a:rPr>
              <a:t> f t</a:t>
            </a:r>
          </a:p>
          <a:p>
            <a:endParaRPr lang="en-GB" dirty="0">
              <a:solidFill>
                <a:srgbClr val="FF0000"/>
              </a:solidFill>
            </a:endParaRPr>
          </a:p>
          <a:p>
            <a:endParaRPr lang="en-GB" dirty="0"/>
          </a:p>
          <a:p>
            <a:endParaRPr lang="en-GB" dirty="0"/>
          </a:p>
          <a:p>
            <a:endParaRPr lang="en-GB" dirty="0"/>
          </a:p>
        </p:txBody>
      </p:sp>
    </p:spTree>
    <p:extLst>
      <p:ext uri="{BB962C8B-B14F-4D97-AF65-F5344CB8AC3E}">
        <p14:creationId xmlns:p14="http://schemas.microsoft.com/office/powerpoint/2010/main" val="1598052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anim calcmode="lin" valueType="num">
                                      <p:cBhvr additive="base">
                                        <p:cTn id="11"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anim calcmode="lin" valueType="num">
                                      <p:cBhvr additive="base">
                                        <p:cTn id="1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3" end="3"/>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91680" y="568345"/>
            <a:ext cx="7086524" cy="1560716"/>
          </a:xfrm>
        </p:spPr>
        <p:txBody>
          <a:bodyPr/>
          <a:lstStyle/>
          <a:p>
            <a:r>
              <a:rPr lang="en-GB" dirty="0">
                <a:solidFill>
                  <a:srgbClr val="FF0000"/>
                </a:solidFill>
                <a:latin typeface="+mn-lt"/>
              </a:rPr>
              <a:t> </a:t>
            </a:r>
            <a:r>
              <a:rPr lang="en-GB" dirty="0">
                <a:solidFill>
                  <a:srgbClr val="002060"/>
                </a:solidFill>
                <a:latin typeface="+mn-lt"/>
              </a:rPr>
              <a:t>split digraphs or the magic ‘e’.</a:t>
            </a:r>
          </a:p>
        </p:txBody>
      </p:sp>
      <p:sp>
        <p:nvSpPr>
          <p:cNvPr id="3" name="Content Placeholder 2"/>
          <p:cNvSpPr>
            <a:spLocks noGrp="1"/>
          </p:cNvSpPr>
          <p:nvPr>
            <p:ph idx="1"/>
          </p:nvPr>
        </p:nvSpPr>
        <p:spPr/>
        <p:txBody>
          <a:bodyPr>
            <a:normAutofit/>
          </a:bodyPr>
          <a:lstStyle/>
          <a:p>
            <a:r>
              <a:rPr lang="en-GB" sz="2800" dirty="0"/>
              <a:t>There are 5 split digraphs: a-e, o-e, u-e, </a:t>
            </a:r>
            <a:r>
              <a:rPr lang="en-GB" sz="2800" dirty="0" err="1"/>
              <a:t>i</a:t>
            </a:r>
            <a:r>
              <a:rPr lang="en-GB" sz="2800" dirty="0"/>
              <a:t>-e, e-e  or you might remember them as the Magic ‘e’.</a:t>
            </a:r>
          </a:p>
          <a:p>
            <a:r>
              <a:rPr lang="en-GB" sz="2800" dirty="0"/>
              <a:t>Some of our children have difficulty spotting this.</a:t>
            </a:r>
          </a:p>
          <a:p>
            <a:r>
              <a:rPr lang="en-GB" sz="2800" dirty="0"/>
              <a:t>When reading, point out split digraphs and discuss how to blend them together.</a:t>
            </a:r>
          </a:p>
          <a:p>
            <a:endParaRPr lang="en-GB" dirty="0"/>
          </a:p>
        </p:txBody>
      </p:sp>
      <p:pic>
        <p:nvPicPr>
          <p:cNvPr id="4" name="Slide 11">
            <a:hlinkClick r:id="" action="ppaction://media"/>
            <a:extLst>
              <a:ext uri="{FF2B5EF4-FFF2-40B4-BE49-F238E27FC236}">
                <a16:creationId xmlns:a16="http://schemas.microsoft.com/office/drawing/2014/main" id="{FC23884E-ABC0-4BBD-9F6E-D92217A4C7F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308304" y="1320861"/>
            <a:ext cx="609600" cy="609600"/>
          </a:xfrm>
          <a:prstGeom prst="rect">
            <a:avLst/>
          </a:prstGeom>
        </p:spPr>
      </p:pic>
    </p:spTree>
    <p:extLst>
      <p:ext uri="{BB962C8B-B14F-4D97-AF65-F5344CB8AC3E}">
        <p14:creationId xmlns:p14="http://schemas.microsoft.com/office/powerpoint/2010/main" val="7824648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7765"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endParaRPr lang="en-GB" dirty="0"/>
          </a:p>
        </p:txBody>
      </p:sp>
      <p:sp>
        <p:nvSpPr>
          <p:cNvPr id="6" name="Content Placeholder 5"/>
          <p:cNvSpPr>
            <a:spLocks noGrp="1"/>
          </p:cNvSpPr>
          <p:nvPr>
            <p:ph idx="1"/>
          </p:nvPr>
        </p:nvSpPr>
        <p:spPr>
          <a:xfrm>
            <a:off x="395536" y="692696"/>
            <a:ext cx="5697780" cy="5654586"/>
          </a:xfrm>
        </p:spPr>
        <p:txBody>
          <a:bodyPr>
            <a:normAutofit/>
          </a:bodyPr>
          <a:lstStyle/>
          <a:p>
            <a:r>
              <a:rPr lang="en-GB" sz="2800" dirty="0"/>
              <a:t>g</a:t>
            </a:r>
            <a:r>
              <a:rPr lang="en-GB" sz="2800" dirty="0">
                <a:solidFill>
                  <a:srgbClr val="FF0000"/>
                </a:solidFill>
              </a:rPr>
              <a:t>a</a:t>
            </a:r>
            <a:r>
              <a:rPr lang="en-GB" sz="2800" dirty="0"/>
              <a:t>v</a:t>
            </a:r>
            <a:r>
              <a:rPr lang="en-GB" sz="2800" u="sng" dirty="0">
                <a:solidFill>
                  <a:srgbClr val="FF0000"/>
                </a:solidFill>
              </a:rPr>
              <a:t>e</a:t>
            </a:r>
          </a:p>
          <a:p>
            <a:r>
              <a:rPr lang="en-GB" sz="2800" dirty="0"/>
              <a:t>d</a:t>
            </a:r>
            <a:r>
              <a:rPr lang="en-GB" sz="2800" dirty="0">
                <a:solidFill>
                  <a:srgbClr val="FF0000"/>
                </a:solidFill>
              </a:rPr>
              <a:t>i</a:t>
            </a:r>
            <a:r>
              <a:rPr lang="en-GB" sz="2800" dirty="0"/>
              <a:t>v</a:t>
            </a:r>
            <a:r>
              <a:rPr lang="en-GB" sz="2800" u="sng" dirty="0">
                <a:solidFill>
                  <a:srgbClr val="FF0000"/>
                </a:solidFill>
              </a:rPr>
              <a:t>e</a:t>
            </a:r>
          </a:p>
          <a:p>
            <a:r>
              <a:rPr lang="en-GB" sz="2800" dirty="0"/>
              <a:t>l</a:t>
            </a:r>
            <a:r>
              <a:rPr lang="en-GB" sz="2800" dirty="0">
                <a:solidFill>
                  <a:srgbClr val="FF0000"/>
                </a:solidFill>
              </a:rPr>
              <a:t>a</a:t>
            </a:r>
            <a:r>
              <a:rPr lang="en-GB" sz="2800" dirty="0"/>
              <a:t>t</a:t>
            </a:r>
            <a:r>
              <a:rPr lang="en-GB" sz="2800" u="sng" dirty="0">
                <a:solidFill>
                  <a:srgbClr val="FF0000"/>
                </a:solidFill>
              </a:rPr>
              <a:t>e</a:t>
            </a:r>
          </a:p>
          <a:p>
            <a:r>
              <a:rPr lang="en-GB" sz="2800" dirty="0"/>
              <a:t>v</a:t>
            </a:r>
            <a:r>
              <a:rPr lang="en-GB" sz="2800" dirty="0">
                <a:solidFill>
                  <a:srgbClr val="FF0000"/>
                </a:solidFill>
              </a:rPr>
              <a:t>o</a:t>
            </a:r>
            <a:r>
              <a:rPr lang="en-GB" sz="2800" dirty="0"/>
              <a:t>t</a:t>
            </a:r>
            <a:r>
              <a:rPr lang="en-GB" sz="2800" u="sng" dirty="0">
                <a:solidFill>
                  <a:srgbClr val="FF0000"/>
                </a:solidFill>
              </a:rPr>
              <a:t>e</a:t>
            </a:r>
          </a:p>
          <a:p>
            <a:r>
              <a:rPr lang="en-GB" sz="2800" dirty="0"/>
              <a:t>n</a:t>
            </a:r>
            <a:r>
              <a:rPr lang="en-GB" sz="2800" dirty="0">
                <a:solidFill>
                  <a:srgbClr val="FF0000"/>
                </a:solidFill>
              </a:rPr>
              <a:t>i</a:t>
            </a:r>
            <a:r>
              <a:rPr lang="en-GB" sz="2800" dirty="0"/>
              <a:t>c</a:t>
            </a:r>
            <a:r>
              <a:rPr lang="en-GB" sz="2800" u="sng" dirty="0">
                <a:solidFill>
                  <a:srgbClr val="FF0000"/>
                </a:solidFill>
              </a:rPr>
              <a:t>e</a:t>
            </a:r>
          </a:p>
          <a:p>
            <a:r>
              <a:rPr lang="en-GB" sz="2800" dirty="0"/>
              <a:t>m</a:t>
            </a:r>
            <a:r>
              <a:rPr lang="en-GB" sz="2800" dirty="0">
                <a:solidFill>
                  <a:srgbClr val="FF0000"/>
                </a:solidFill>
              </a:rPr>
              <a:t>u</a:t>
            </a:r>
            <a:r>
              <a:rPr lang="en-GB" sz="2800" dirty="0"/>
              <a:t>t</a:t>
            </a:r>
            <a:r>
              <a:rPr lang="en-GB" sz="2800" u="sng" dirty="0"/>
              <a:t>e</a:t>
            </a:r>
            <a:endParaRPr lang="en-GB" sz="2800" u="sng" dirty="0">
              <a:solidFill>
                <a:srgbClr val="FF0000"/>
              </a:solidFill>
            </a:endParaRPr>
          </a:p>
          <a:p>
            <a:r>
              <a:rPr lang="en-GB" sz="2800" dirty="0"/>
              <a:t>h</a:t>
            </a:r>
            <a:r>
              <a:rPr lang="en-GB" sz="2800" dirty="0">
                <a:solidFill>
                  <a:srgbClr val="FF0000"/>
                </a:solidFill>
              </a:rPr>
              <a:t>o</a:t>
            </a:r>
            <a:r>
              <a:rPr lang="en-GB" sz="2800" dirty="0"/>
              <a:t>m</a:t>
            </a:r>
            <a:r>
              <a:rPr lang="en-GB" sz="2800" u="sng" dirty="0">
                <a:solidFill>
                  <a:srgbClr val="FF0000"/>
                </a:solidFill>
              </a:rPr>
              <a:t>e</a:t>
            </a:r>
            <a:r>
              <a:rPr lang="en-GB" sz="2800" dirty="0"/>
              <a:t> </a:t>
            </a:r>
          </a:p>
          <a:p>
            <a:pPr>
              <a:buNone/>
            </a:pPr>
            <a:r>
              <a:rPr lang="en-GB" sz="2800" dirty="0"/>
              <a:t>    </a:t>
            </a:r>
            <a:r>
              <a:rPr lang="en-GB" sz="2800" dirty="0">
                <a:solidFill>
                  <a:srgbClr val="FF0000"/>
                </a:solidFill>
              </a:rPr>
              <a:t>The ‘magic e’ casts a spell to make the vowel in the word say its name...then it disappears!</a:t>
            </a:r>
          </a:p>
          <a:p>
            <a:endParaRPr lang="en-GB" dirty="0"/>
          </a:p>
        </p:txBody>
      </p:sp>
      <p:sp>
        <p:nvSpPr>
          <p:cNvPr id="7" name="Text Placeholder 6"/>
          <p:cNvSpPr>
            <a:spLocks noGrp="1"/>
          </p:cNvSpPr>
          <p:nvPr>
            <p:ph type="body" sz="half" idx="2"/>
          </p:nvPr>
        </p:nvSpPr>
        <p:spPr/>
        <p:txBody>
          <a:bodyPr/>
          <a:lstStyle/>
          <a:p>
            <a:r>
              <a:rPr lang="en-GB" sz="3600" dirty="0"/>
              <a:t>h</a:t>
            </a:r>
            <a:r>
              <a:rPr lang="en-GB" sz="3600" dirty="0">
                <a:solidFill>
                  <a:srgbClr val="FF0000"/>
                </a:solidFill>
              </a:rPr>
              <a:t>o</a:t>
            </a:r>
            <a:r>
              <a:rPr lang="en-GB" sz="3600" dirty="0"/>
              <a:t>m</a:t>
            </a:r>
            <a:r>
              <a:rPr lang="en-GB" sz="3600" dirty="0">
                <a:solidFill>
                  <a:srgbClr val="FF0000"/>
                </a:solidFill>
              </a:rPr>
              <a:t>e</a:t>
            </a:r>
            <a:r>
              <a:rPr lang="en-GB" sz="1400" dirty="0"/>
              <a:t> </a:t>
            </a:r>
          </a:p>
          <a:p>
            <a:endParaRPr lang="en-GB" dirty="0"/>
          </a:p>
          <a:p>
            <a:r>
              <a:rPr lang="en-GB" sz="3600" dirty="0"/>
              <a:t>h</a:t>
            </a:r>
            <a:r>
              <a:rPr lang="en-GB" sz="3600" dirty="0">
                <a:solidFill>
                  <a:srgbClr val="FF0000"/>
                </a:solidFill>
              </a:rPr>
              <a:t>o</a:t>
            </a:r>
            <a:r>
              <a:rPr lang="en-GB" sz="3600" dirty="0"/>
              <a:t>m</a:t>
            </a:r>
            <a:r>
              <a:rPr lang="en-GB" sz="3600" dirty="0">
                <a:solidFill>
                  <a:srgbClr val="FF0000"/>
                </a:solidFill>
              </a:rPr>
              <a:t>e</a:t>
            </a:r>
            <a:r>
              <a:rPr lang="en-GB" sz="3600" dirty="0"/>
              <a:t> </a:t>
            </a:r>
          </a:p>
          <a:p>
            <a:endParaRPr lang="en-GB" dirty="0"/>
          </a:p>
        </p:txBody>
      </p:sp>
      <p:sp>
        <p:nvSpPr>
          <p:cNvPr id="2" name="Arc 1">
            <a:extLst>
              <a:ext uri="{FF2B5EF4-FFF2-40B4-BE49-F238E27FC236}">
                <a16:creationId xmlns:a16="http://schemas.microsoft.com/office/drawing/2014/main" id="{380CC514-433D-404D-96D6-89F2A61863C4}"/>
              </a:ext>
            </a:extLst>
          </p:cNvPr>
          <p:cNvSpPr/>
          <p:nvPr/>
        </p:nvSpPr>
        <p:spPr>
          <a:xfrm rot="7586829">
            <a:off x="6636066" y="3015934"/>
            <a:ext cx="792088" cy="1008112"/>
          </a:xfrm>
          <a:prstGeom prst="arc">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pic>
        <p:nvPicPr>
          <p:cNvPr id="4" name="Picture 3" descr="Shape, circle&#10;&#10;Description automatically generated">
            <a:extLst>
              <a:ext uri="{FF2B5EF4-FFF2-40B4-BE49-F238E27FC236}">
                <a16:creationId xmlns:a16="http://schemas.microsoft.com/office/drawing/2014/main" id="{2A97556B-1FC2-4CB4-94CE-2B25B6368A44}"/>
              </a:ext>
            </a:extLst>
          </p:cNvPr>
          <p:cNvPicPr>
            <a:picLocks noChangeAspect="1"/>
          </p:cNvPicPr>
          <p:nvPr/>
        </p:nvPicPr>
        <p:blipFill>
          <a:blip r:embed="rId4" cstate="print">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flipH="1">
            <a:off x="6658781" y="4169993"/>
            <a:ext cx="1014077" cy="419891"/>
          </a:xfrm>
          <a:prstGeom prst="rect">
            <a:avLst/>
          </a:prstGeom>
        </p:spPr>
      </p:pic>
      <p:pic>
        <p:nvPicPr>
          <p:cNvPr id="8" name="Slide 12">
            <a:hlinkClick r:id="" action="ppaction://media"/>
            <a:extLst>
              <a:ext uri="{FF2B5EF4-FFF2-40B4-BE49-F238E27FC236}">
                <a16:creationId xmlns:a16="http://schemas.microsoft.com/office/drawing/2014/main" id="{D61757DE-93BB-42F1-BC36-5FC3814E0AA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2604846" y="536951"/>
            <a:ext cx="609600" cy="609600"/>
          </a:xfrm>
          <a:prstGeom prst="rect">
            <a:avLst/>
          </a:prstGeom>
        </p:spPr>
      </p:pic>
    </p:spTree>
    <p:extLst>
      <p:ext uri="{BB962C8B-B14F-4D97-AF65-F5344CB8AC3E}">
        <p14:creationId xmlns:p14="http://schemas.microsoft.com/office/powerpoint/2010/main" val="2852769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016"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mn-lt"/>
              </a:rPr>
              <a:t>Other strategies...that are equally important</a:t>
            </a:r>
          </a:p>
        </p:txBody>
      </p:sp>
      <p:sp>
        <p:nvSpPr>
          <p:cNvPr id="3" name="Content Placeholder 2"/>
          <p:cNvSpPr>
            <a:spLocks noGrp="1"/>
          </p:cNvSpPr>
          <p:nvPr>
            <p:ph idx="1"/>
          </p:nvPr>
        </p:nvSpPr>
        <p:spPr/>
        <p:txBody>
          <a:bodyPr>
            <a:normAutofit fontScale="92500" lnSpcReduction="10000"/>
          </a:bodyPr>
          <a:lstStyle/>
          <a:p>
            <a:endParaRPr lang="en-GB" dirty="0"/>
          </a:p>
          <a:p>
            <a:r>
              <a:rPr lang="en-GB" sz="3200" dirty="0"/>
              <a:t>Using picture cues</a:t>
            </a:r>
          </a:p>
          <a:p>
            <a:r>
              <a:rPr lang="en-GB" sz="3200" dirty="0"/>
              <a:t>Making sense of what they are reading (reading for meaning) Do they self correct when they get a word wrong?</a:t>
            </a:r>
          </a:p>
          <a:p>
            <a:r>
              <a:rPr lang="en-GB" sz="3200" dirty="0"/>
              <a:t>Sight vocabulary of common exception words </a:t>
            </a:r>
            <a:r>
              <a:rPr lang="en-GB" sz="3200" dirty="0" err="1"/>
              <a:t>eg</a:t>
            </a:r>
            <a:r>
              <a:rPr lang="en-GB" sz="3200" dirty="0"/>
              <a:t> the, said, come, he</a:t>
            </a:r>
          </a:p>
          <a:p>
            <a:endParaRPr lang="en-GB" dirty="0"/>
          </a:p>
          <a:p>
            <a:endParaRPr lang="en-GB" dirty="0"/>
          </a:p>
        </p:txBody>
      </p:sp>
      <p:pic>
        <p:nvPicPr>
          <p:cNvPr id="4" name="Slide 13">
            <a:hlinkClick r:id="" action="ppaction://media"/>
            <a:extLst>
              <a:ext uri="{FF2B5EF4-FFF2-40B4-BE49-F238E27FC236}">
                <a16:creationId xmlns:a16="http://schemas.microsoft.com/office/drawing/2014/main" id="{A005E85E-BFA4-41C9-88F7-E7D1A9C53032}"/>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504321" y="1314975"/>
            <a:ext cx="609600" cy="6096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912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3036" y="1340768"/>
            <a:ext cx="6577928" cy="990600"/>
          </a:xfrm>
        </p:spPr>
        <p:txBody>
          <a:bodyPr>
            <a:normAutofit fontScale="85000" lnSpcReduction="10000"/>
          </a:bodyPr>
          <a:lstStyle/>
          <a:p>
            <a:pPr marL="0" indent="0">
              <a:buNone/>
            </a:pPr>
            <a:r>
              <a:rPr lang="en-GB" sz="4000" dirty="0"/>
              <a:t>Phonics resources to use at home </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227D1-E91C-42D5-AC12-F2DF8D326360}"/>
              </a:ext>
            </a:extLst>
          </p:cNvPr>
          <p:cNvSpPr>
            <a:spLocks noGrp="1"/>
          </p:cNvSpPr>
          <p:nvPr>
            <p:ph type="title"/>
          </p:nvPr>
        </p:nvSpPr>
        <p:spPr/>
        <p:txBody>
          <a:bodyPr/>
          <a:lstStyle/>
          <a:p>
            <a:endParaRPr lang="en-GB" dirty="0"/>
          </a:p>
        </p:txBody>
      </p:sp>
      <p:sp>
        <p:nvSpPr>
          <p:cNvPr id="9" name="Title 1">
            <a:extLst>
              <a:ext uri="{FF2B5EF4-FFF2-40B4-BE49-F238E27FC236}">
                <a16:creationId xmlns:a16="http://schemas.microsoft.com/office/drawing/2014/main" id="{EBFD15B7-98C7-4721-B0C8-98EE4C2B634A}"/>
              </a:ext>
            </a:extLst>
          </p:cNvPr>
          <p:cNvSpPr txBox="1">
            <a:spLocks/>
          </p:cNvSpPr>
          <p:nvPr/>
        </p:nvSpPr>
        <p:spPr>
          <a:xfrm>
            <a:off x="185033" y="235953"/>
            <a:ext cx="5256584" cy="956733"/>
          </a:xfrm>
          <a:prstGeom prst="rect">
            <a:avLst/>
          </a:prstGeom>
        </p:spPr>
        <p:txBody>
          <a:bodyPr vert="horz" lIns="91440" tIns="45720" rIns="91440" bIns="45720" rtlCol="0" anchor="t">
            <a:normAutofit fontScale="37500" lnSpcReduction="20000"/>
          </a:bodyPr>
          <a:lstStyle>
            <a:lvl1pPr algn="l" defTabSz="685800" rtl="0" eaLnBrk="1" latinLnBrk="0" hangingPunct="1">
              <a:lnSpc>
                <a:spcPct val="99000"/>
              </a:lnSpc>
              <a:spcBef>
                <a:spcPct val="0"/>
              </a:spcBef>
              <a:buNone/>
              <a:defRPr sz="3800" kern="1200">
                <a:solidFill>
                  <a:schemeClr val="tx2">
                    <a:lumMod val="75000"/>
                    <a:lumOff val="25000"/>
                  </a:schemeClr>
                </a:solidFill>
                <a:latin typeface="+mj-lt"/>
                <a:ea typeface="+mj-ea"/>
                <a:cs typeface="+mj-cs"/>
              </a:defRPr>
            </a:lvl1pPr>
          </a:lstStyle>
          <a:p>
            <a:r>
              <a:rPr lang="en-GB" dirty="0"/>
              <a:t>Following on from Reception, we will send home flashcards to match the phonic phase they are working on in school along with a new set of tricky words to learn off by sight.</a:t>
            </a:r>
            <a:br>
              <a:rPr lang="en-GB" dirty="0"/>
            </a:br>
            <a:endParaRPr lang="en-GB" dirty="0"/>
          </a:p>
        </p:txBody>
      </p:sp>
      <p:pic>
        <p:nvPicPr>
          <p:cNvPr id="10" name="36791482-9796-4db3-bde1-57b8442f70e5" descr="Image">
            <a:extLst>
              <a:ext uri="{FF2B5EF4-FFF2-40B4-BE49-F238E27FC236}">
                <a16:creationId xmlns:a16="http://schemas.microsoft.com/office/drawing/2014/main" id="{7E7CC731-665E-4076-8BFA-5FC5F3D07803}"/>
              </a:ext>
            </a:extLst>
          </p:cNvPr>
          <p:cNvPicPr>
            <a:picLocks noGrp="1"/>
          </p:cNvPicPr>
          <p:nvPr>
            <p:ph idx="1"/>
          </p:nvPr>
        </p:nvPicPr>
        <p:blipFill>
          <a:blip r:embed="rId4" r:link="rId5" cstate="print">
            <a:extLst>
              <a:ext uri="{28A0092B-C50C-407E-A947-70E740481C1C}">
                <a14:useLocalDpi xmlns:a14="http://schemas.microsoft.com/office/drawing/2010/main" val="0"/>
              </a:ext>
            </a:extLst>
          </a:blip>
          <a:srcRect/>
          <a:stretch>
            <a:fillRect/>
          </a:stretch>
        </p:blipFill>
        <p:spPr bwMode="auto">
          <a:xfrm rot="5400000">
            <a:off x="-838" y="3219569"/>
            <a:ext cx="3715335" cy="2982068"/>
          </a:xfrm>
          <a:prstGeom prst="rect">
            <a:avLst/>
          </a:prstGeom>
          <a:noFill/>
          <a:ln>
            <a:noFill/>
          </a:ln>
        </p:spPr>
      </p:pic>
      <p:pic>
        <p:nvPicPr>
          <p:cNvPr id="6" name="7f788de9-3cb2-4b5e-8ae1-8eebb056916c" descr="Image">
            <a:extLst>
              <a:ext uri="{FF2B5EF4-FFF2-40B4-BE49-F238E27FC236}">
                <a16:creationId xmlns:a16="http://schemas.microsoft.com/office/drawing/2014/main" id="{14EE87F8-210A-4EBE-8241-017F043E060D}"/>
              </a:ext>
            </a:extLst>
          </p:cNvPr>
          <p:cNvPicPr/>
          <p:nvPr/>
        </p:nvPicPr>
        <p:blipFill rotWithShape="1">
          <a:blip r:embed="rId6" r:link="rId7" cstate="print">
            <a:extLst>
              <a:ext uri="{28A0092B-C50C-407E-A947-70E740481C1C}">
                <a14:useLocalDpi xmlns:a14="http://schemas.microsoft.com/office/drawing/2010/main" val="0"/>
              </a:ext>
            </a:extLst>
          </a:blip>
          <a:srcRect l="9754" t="8135" r="12522" b="3466"/>
          <a:stretch>
            <a:fillRect/>
          </a:stretch>
        </p:blipFill>
        <p:spPr bwMode="auto">
          <a:xfrm rot="5400000">
            <a:off x="4150175" y="595496"/>
            <a:ext cx="4346273" cy="4896544"/>
          </a:xfrm>
          <a:prstGeom prst="rect">
            <a:avLst/>
          </a:prstGeom>
          <a:noFill/>
          <a:ln>
            <a:noFill/>
          </a:ln>
        </p:spPr>
      </p:pic>
      <p:sp>
        <p:nvSpPr>
          <p:cNvPr id="3" name="TextBox 2">
            <a:extLst>
              <a:ext uri="{FF2B5EF4-FFF2-40B4-BE49-F238E27FC236}">
                <a16:creationId xmlns:a16="http://schemas.microsoft.com/office/drawing/2014/main" id="{CF4E6A60-CE34-4F16-A2F6-E476FEF27AAD}"/>
              </a:ext>
            </a:extLst>
          </p:cNvPr>
          <p:cNvSpPr txBox="1"/>
          <p:nvPr/>
        </p:nvSpPr>
        <p:spPr>
          <a:xfrm>
            <a:off x="3635896" y="5373216"/>
            <a:ext cx="5135688" cy="646331"/>
          </a:xfrm>
          <a:prstGeom prst="rect">
            <a:avLst/>
          </a:prstGeom>
          <a:noFill/>
        </p:spPr>
        <p:txBody>
          <a:bodyPr wrap="square" rtlCol="0">
            <a:spAutoFit/>
          </a:bodyPr>
          <a:lstStyle/>
          <a:p>
            <a:r>
              <a:rPr lang="en-GB" dirty="0"/>
              <a:t>Phonic sounds flashcards so that you can practise those tricky ones at home.</a:t>
            </a:r>
          </a:p>
        </p:txBody>
      </p:sp>
      <p:pic>
        <p:nvPicPr>
          <p:cNvPr id="4" name="Slide 18">
            <a:hlinkClick r:id="" action="ppaction://media"/>
            <a:extLst>
              <a:ext uri="{FF2B5EF4-FFF2-40B4-BE49-F238E27FC236}">
                <a16:creationId xmlns:a16="http://schemas.microsoft.com/office/drawing/2014/main" id="{E0E35DDF-27CB-4E9E-80D9-35EDA5AA88BA}"/>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15226" y="1382961"/>
            <a:ext cx="609600" cy="609600"/>
          </a:xfrm>
          <a:prstGeom prst="rect">
            <a:avLst/>
          </a:prstGeom>
        </p:spPr>
      </p:pic>
    </p:spTree>
    <p:extLst>
      <p:ext uri="{BB962C8B-B14F-4D97-AF65-F5344CB8AC3E}">
        <p14:creationId xmlns:p14="http://schemas.microsoft.com/office/powerpoint/2010/main" val="4055883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604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83036" y="1340768"/>
            <a:ext cx="6577928" cy="990600"/>
          </a:xfrm>
        </p:spPr>
        <p:txBody>
          <a:bodyPr>
            <a:normAutofit/>
          </a:bodyPr>
          <a:lstStyle/>
          <a:p>
            <a:r>
              <a:rPr lang="en-GB" sz="4000" dirty="0">
                <a:hlinkClick r:id="rId4"/>
              </a:rPr>
              <a:t>www.phonicsplay.co.uk</a:t>
            </a:r>
            <a:r>
              <a:rPr lang="en-GB" sz="4000" dirty="0"/>
              <a:t> </a:t>
            </a:r>
          </a:p>
        </p:txBody>
      </p:sp>
      <p:sp>
        <p:nvSpPr>
          <p:cNvPr id="4" name="TextBox 3">
            <a:extLst>
              <a:ext uri="{FF2B5EF4-FFF2-40B4-BE49-F238E27FC236}">
                <a16:creationId xmlns:a16="http://schemas.microsoft.com/office/drawing/2014/main" id="{8A9D013B-D1AD-4008-B84E-04EBE830A30A}"/>
              </a:ext>
            </a:extLst>
          </p:cNvPr>
          <p:cNvSpPr txBox="1"/>
          <p:nvPr/>
        </p:nvSpPr>
        <p:spPr>
          <a:xfrm>
            <a:off x="1115616" y="260648"/>
            <a:ext cx="6912768" cy="923330"/>
          </a:xfrm>
          <a:prstGeom prst="rect">
            <a:avLst/>
          </a:prstGeom>
          <a:noFill/>
        </p:spPr>
        <p:txBody>
          <a:bodyPr wrap="square" rtlCol="0">
            <a:spAutoFit/>
          </a:bodyPr>
          <a:lstStyle/>
          <a:p>
            <a:r>
              <a:rPr lang="en-GB" dirty="0"/>
              <a:t>This is the website that we use all the time with the children.  Some of its activities are free but there is also a subscription needed to access some additional games.  </a:t>
            </a:r>
          </a:p>
        </p:txBody>
      </p:sp>
      <p:pic>
        <p:nvPicPr>
          <p:cNvPr id="8" name="Picture 7" descr="Graphical user interface, website&#10;&#10;Description automatically generated">
            <a:extLst>
              <a:ext uri="{FF2B5EF4-FFF2-40B4-BE49-F238E27FC236}">
                <a16:creationId xmlns:a16="http://schemas.microsoft.com/office/drawing/2014/main" id="{0AD3CD63-C905-45F1-A1DF-E2C730B02CDD}"/>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99593" y="2331367"/>
            <a:ext cx="7416823" cy="4169927"/>
          </a:xfrm>
          <a:prstGeom prst="rect">
            <a:avLst/>
          </a:prstGeom>
        </p:spPr>
      </p:pic>
      <p:pic>
        <p:nvPicPr>
          <p:cNvPr id="2" name="Slide 7">
            <a:hlinkClick r:id="" action="ppaction://media"/>
            <a:extLst>
              <a:ext uri="{FF2B5EF4-FFF2-40B4-BE49-F238E27FC236}">
                <a16:creationId xmlns:a16="http://schemas.microsoft.com/office/drawing/2014/main" id="{CCD710AF-CD26-41B4-A50F-26A7E75CCF7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174290" y="1148072"/>
            <a:ext cx="609600" cy="609600"/>
          </a:xfrm>
          <a:prstGeom prst="rect">
            <a:avLst/>
          </a:prstGeom>
        </p:spPr>
      </p:pic>
    </p:spTree>
    <p:extLst>
      <p:ext uri="{BB962C8B-B14F-4D97-AF65-F5344CB8AC3E}">
        <p14:creationId xmlns:p14="http://schemas.microsoft.com/office/powerpoint/2010/main" val="8370441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034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2"/>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4372F-BA3B-46A6-AF73-39FEA38E0DE7}"/>
              </a:ext>
            </a:extLst>
          </p:cNvPr>
          <p:cNvSpPr>
            <a:spLocks noGrp="1"/>
          </p:cNvSpPr>
          <p:nvPr>
            <p:ph type="title"/>
          </p:nvPr>
        </p:nvSpPr>
        <p:spPr/>
        <p:txBody>
          <a:bodyPr>
            <a:normAutofit/>
          </a:bodyPr>
          <a:lstStyle/>
          <a:p>
            <a:r>
              <a:rPr lang="en-GB" sz="2800" dirty="0">
                <a:latin typeface="+mn-lt"/>
              </a:rPr>
              <a:t>Just choose the relevant phase from the tabs along the top.</a:t>
            </a:r>
          </a:p>
        </p:txBody>
      </p:sp>
      <p:pic>
        <p:nvPicPr>
          <p:cNvPr id="5" name="Content Placeholder 4" descr="Graphical user interface, website&#10;&#10;Description automatically generated">
            <a:extLst>
              <a:ext uri="{FF2B5EF4-FFF2-40B4-BE49-F238E27FC236}">
                <a16:creationId xmlns:a16="http://schemas.microsoft.com/office/drawing/2014/main" id="{C46EBA67-A247-40A2-9078-CCBBC972B6B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67467" y="1484784"/>
            <a:ext cx="8809066" cy="4952682"/>
          </a:xfrm>
        </p:spPr>
      </p:pic>
    </p:spTree>
    <p:extLst>
      <p:ext uri="{BB962C8B-B14F-4D97-AF65-F5344CB8AC3E}">
        <p14:creationId xmlns:p14="http://schemas.microsoft.com/office/powerpoint/2010/main" val="231268021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3DF1C-09B4-453E-AD3D-36CE782F2E6F}"/>
              </a:ext>
            </a:extLst>
          </p:cNvPr>
          <p:cNvSpPr>
            <a:spLocks noGrp="1"/>
          </p:cNvSpPr>
          <p:nvPr>
            <p:ph type="title"/>
          </p:nvPr>
        </p:nvSpPr>
        <p:spPr>
          <a:xfrm>
            <a:off x="644972" y="229598"/>
            <a:ext cx="5995362" cy="772423"/>
          </a:xfrm>
        </p:spPr>
        <p:txBody>
          <a:bodyPr/>
          <a:lstStyle/>
          <a:p>
            <a:r>
              <a:rPr lang="en-GB" dirty="0"/>
              <a:t>Bug Club </a:t>
            </a:r>
          </a:p>
        </p:txBody>
      </p:sp>
      <p:sp>
        <p:nvSpPr>
          <p:cNvPr id="3" name="Content Placeholder 2">
            <a:extLst>
              <a:ext uri="{FF2B5EF4-FFF2-40B4-BE49-F238E27FC236}">
                <a16:creationId xmlns:a16="http://schemas.microsoft.com/office/drawing/2014/main" id="{ED7E6ED9-7AEF-4603-92B4-5174A00A98CC}"/>
              </a:ext>
            </a:extLst>
          </p:cNvPr>
          <p:cNvSpPr>
            <a:spLocks noGrp="1"/>
          </p:cNvSpPr>
          <p:nvPr>
            <p:ph idx="1"/>
          </p:nvPr>
        </p:nvSpPr>
        <p:spPr>
          <a:xfrm>
            <a:off x="899592" y="980283"/>
            <a:ext cx="6577928" cy="3651504"/>
          </a:xfrm>
        </p:spPr>
        <p:txBody>
          <a:bodyPr/>
          <a:lstStyle/>
          <a:p>
            <a:r>
              <a:rPr lang="en-GB" dirty="0">
                <a:hlinkClick r:id="rId2"/>
              </a:rPr>
              <a:t>https://www.activelearnprimary.co.uk/login?c=0&amp;l=0</a:t>
            </a:r>
            <a:endParaRPr lang="en-GB" dirty="0"/>
          </a:p>
          <a:p>
            <a:endParaRPr lang="en-GB" dirty="0"/>
          </a:p>
        </p:txBody>
      </p:sp>
      <p:pic>
        <p:nvPicPr>
          <p:cNvPr id="5" name="Picture 4" descr="Graphical user interface, application&#10;&#10;Description automatically generated">
            <a:extLst>
              <a:ext uri="{FF2B5EF4-FFF2-40B4-BE49-F238E27FC236}">
                <a16:creationId xmlns:a16="http://schemas.microsoft.com/office/drawing/2014/main" id="{F6CEF5A0-DE44-40B5-9C21-C69CDA689E2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05748" y="1484784"/>
            <a:ext cx="5212384" cy="2930535"/>
          </a:xfrm>
          <a:prstGeom prst="rect">
            <a:avLst/>
          </a:prstGeom>
        </p:spPr>
      </p:pic>
      <p:pic>
        <p:nvPicPr>
          <p:cNvPr id="7" name="Picture 6" descr="Graphical user interface, application&#10;&#10;Description automatically generated">
            <a:extLst>
              <a:ext uri="{FF2B5EF4-FFF2-40B4-BE49-F238E27FC236}">
                <a16:creationId xmlns:a16="http://schemas.microsoft.com/office/drawing/2014/main" id="{1C76AF4A-BE04-4858-ACE8-9BAC25BB047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211960" y="3994167"/>
            <a:ext cx="4714373" cy="2650541"/>
          </a:xfrm>
          <a:prstGeom prst="rect">
            <a:avLst/>
          </a:prstGeom>
        </p:spPr>
      </p:pic>
      <p:sp>
        <p:nvSpPr>
          <p:cNvPr id="8" name="TextBox 7">
            <a:extLst>
              <a:ext uri="{FF2B5EF4-FFF2-40B4-BE49-F238E27FC236}">
                <a16:creationId xmlns:a16="http://schemas.microsoft.com/office/drawing/2014/main" id="{589C2B6C-C120-458A-8345-0183908D007D}"/>
              </a:ext>
            </a:extLst>
          </p:cNvPr>
          <p:cNvSpPr txBox="1"/>
          <p:nvPr/>
        </p:nvSpPr>
        <p:spPr>
          <a:xfrm>
            <a:off x="205748" y="4631787"/>
            <a:ext cx="3430148" cy="923330"/>
          </a:xfrm>
          <a:prstGeom prst="rect">
            <a:avLst/>
          </a:prstGeom>
          <a:noFill/>
        </p:spPr>
        <p:txBody>
          <a:bodyPr wrap="square" rtlCol="0">
            <a:spAutoFit/>
          </a:bodyPr>
          <a:lstStyle/>
          <a:p>
            <a:r>
              <a:rPr lang="en-GB" dirty="0"/>
              <a:t>You can read books online that match the book band colour you are reading at school.</a:t>
            </a:r>
          </a:p>
        </p:txBody>
      </p:sp>
    </p:spTree>
    <p:extLst>
      <p:ext uri="{BB962C8B-B14F-4D97-AF65-F5344CB8AC3E}">
        <p14:creationId xmlns:p14="http://schemas.microsoft.com/office/powerpoint/2010/main" val="123513259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99592" y="315057"/>
            <a:ext cx="6577928" cy="990600"/>
          </a:xfrm>
        </p:spPr>
        <p:txBody>
          <a:bodyPr>
            <a:normAutofit fontScale="77500" lnSpcReduction="20000"/>
          </a:bodyPr>
          <a:lstStyle/>
          <a:p>
            <a:pPr marL="0" indent="0">
              <a:buNone/>
            </a:pPr>
            <a:r>
              <a:rPr lang="en-GB" sz="4000" dirty="0"/>
              <a:t>Phonics you tube suggestions and websites </a:t>
            </a:r>
          </a:p>
        </p:txBody>
      </p:sp>
      <p:sp>
        <p:nvSpPr>
          <p:cNvPr id="4" name="Content Placeholder 2">
            <a:extLst>
              <a:ext uri="{FF2B5EF4-FFF2-40B4-BE49-F238E27FC236}">
                <a16:creationId xmlns:a16="http://schemas.microsoft.com/office/drawing/2014/main" id="{C6218599-FEBA-4427-A059-F2B3AB594C55}"/>
              </a:ext>
            </a:extLst>
          </p:cNvPr>
          <p:cNvSpPr txBox="1">
            <a:spLocks/>
          </p:cNvSpPr>
          <p:nvPr/>
        </p:nvSpPr>
        <p:spPr>
          <a:xfrm>
            <a:off x="251520" y="2132855"/>
            <a:ext cx="8712968" cy="4410087"/>
          </a:xfrm>
          <a:prstGeom prst="rect">
            <a:avLst/>
          </a:prstGeom>
        </p:spPr>
        <p:txBody>
          <a:bodyPr vert="horz" lIns="91440" tIns="45720" rIns="91440" bIns="45720" rtlCol="0">
            <a:normAutofit fontScale="40000" lnSpcReduction="20000"/>
          </a:bodyPr>
          <a:lstStyle>
            <a:lvl1pPr marL="240030" indent="-240030" algn="l" defTabSz="685800" rtl="0" eaLnBrk="1" latinLnBrk="0" hangingPunct="1">
              <a:lnSpc>
                <a:spcPct val="111000"/>
              </a:lnSpc>
              <a:spcBef>
                <a:spcPts val="930"/>
              </a:spcBef>
              <a:buFont typeface="Corbel" panose="020B0503020204020204" pitchFamily="34" charset="0"/>
              <a:buChar char="–"/>
              <a:defRPr sz="2000" kern="1200">
                <a:solidFill>
                  <a:schemeClr val="tx2">
                    <a:lumMod val="75000"/>
                    <a:lumOff val="25000"/>
                  </a:schemeClr>
                </a:solidFill>
                <a:latin typeface="+mn-lt"/>
                <a:ea typeface="+mn-ea"/>
                <a:cs typeface="+mn-cs"/>
              </a:defRPr>
            </a:lvl1pPr>
            <a:lvl2pPr marL="480060" indent="-240030" algn="l" defTabSz="685800" rtl="0" eaLnBrk="1" latinLnBrk="0" hangingPunct="1">
              <a:lnSpc>
                <a:spcPct val="111000"/>
              </a:lnSpc>
              <a:spcBef>
                <a:spcPts val="930"/>
              </a:spcBef>
              <a:buFont typeface="Corbel" panose="020B0503020204020204" pitchFamily="34" charset="0"/>
              <a:buChar char="–"/>
              <a:defRPr sz="1800" kern="1200">
                <a:solidFill>
                  <a:schemeClr val="tx2">
                    <a:lumMod val="75000"/>
                    <a:lumOff val="25000"/>
                  </a:schemeClr>
                </a:solidFill>
                <a:latin typeface="+mn-lt"/>
                <a:ea typeface="+mn-ea"/>
                <a:cs typeface="+mn-cs"/>
              </a:defRPr>
            </a:lvl2pPr>
            <a:lvl3pPr marL="720090" indent="-240030" algn="l" defTabSz="685800" rtl="0" eaLnBrk="1" latinLnBrk="0" hangingPunct="1">
              <a:lnSpc>
                <a:spcPct val="111000"/>
              </a:lnSpc>
              <a:spcBef>
                <a:spcPts val="930"/>
              </a:spcBef>
              <a:buFont typeface="Corbel" panose="020B0503020204020204" pitchFamily="34" charset="0"/>
              <a:buChar char="–"/>
              <a:defRPr sz="1600" i="1" kern="1200">
                <a:solidFill>
                  <a:schemeClr val="tx2">
                    <a:lumMod val="75000"/>
                    <a:lumOff val="25000"/>
                  </a:schemeClr>
                </a:solidFill>
                <a:latin typeface="+mn-lt"/>
                <a:ea typeface="+mn-ea"/>
                <a:cs typeface="+mn-cs"/>
              </a:defRPr>
            </a:lvl3pPr>
            <a:lvl4pPr marL="960120" indent="-240030" algn="l" defTabSz="685800" rtl="0" eaLnBrk="1" latinLnBrk="0" hangingPunct="1">
              <a:lnSpc>
                <a:spcPct val="111000"/>
              </a:lnSpc>
              <a:spcBef>
                <a:spcPts val="930"/>
              </a:spcBef>
              <a:buFont typeface="Corbel" panose="020B0503020204020204" pitchFamily="34" charset="0"/>
              <a:buChar char="–"/>
              <a:defRPr sz="1400" kern="1200">
                <a:solidFill>
                  <a:schemeClr val="tx2">
                    <a:lumMod val="75000"/>
                    <a:lumOff val="25000"/>
                  </a:schemeClr>
                </a:solidFill>
                <a:latin typeface="+mn-lt"/>
                <a:ea typeface="+mn-ea"/>
                <a:cs typeface="+mn-cs"/>
              </a:defRPr>
            </a:lvl4pPr>
            <a:lvl5pPr marL="1200150" indent="-240030" algn="l" defTabSz="685800" rtl="0" eaLnBrk="1" latinLnBrk="0" hangingPunct="1">
              <a:lnSpc>
                <a:spcPct val="111000"/>
              </a:lnSpc>
              <a:spcBef>
                <a:spcPts val="930"/>
              </a:spcBef>
              <a:buFont typeface="Corbel" panose="020B0503020204020204" pitchFamily="34" charset="0"/>
              <a:buChar char="–"/>
              <a:defRPr sz="1400" i="1" kern="1200">
                <a:solidFill>
                  <a:schemeClr val="tx2">
                    <a:lumMod val="75000"/>
                    <a:lumOff val="25000"/>
                  </a:schemeClr>
                </a:solidFill>
                <a:latin typeface="+mn-lt"/>
                <a:ea typeface="+mn-ea"/>
                <a:cs typeface="+mn-cs"/>
              </a:defRPr>
            </a:lvl5pPr>
            <a:lvl6pPr marL="1440180" indent="-240030" algn="l" defTabSz="685800" rtl="0" eaLnBrk="1" latinLnBrk="0" hangingPunct="1">
              <a:lnSpc>
                <a:spcPct val="111000"/>
              </a:lnSpc>
              <a:spcBef>
                <a:spcPts val="930"/>
              </a:spcBef>
              <a:buFont typeface="Corbel" panose="020B0503020204020204" pitchFamily="34" charset="0"/>
              <a:buChar char="–"/>
              <a:defRPr sz="1400" kern="1200">
                <a:solidFill>
                  <a:schemeClr val="accent1">
                    <a:lumMod val="75000"/>
                  </a:schemeClr>
                </a:solidFill>
                <a:latin typeface="+mn-lt"/>
                <a:ea typeface="+mn-ea"/>
                <a:cs typeface="+mn-cs"/>
              </a:defRPr>
            </a:lvl6pPr>
            <a:lvl7pPr marL="1680210" indent="-240030" algn="l" defTabSz="685800" rtl="0" eaLnBrk="1" latinLnBrk="0" hangingPunct="1">
              <a:lnSpc>
                <a:spcPct val="111000"/>
              </a:lnSpc>
              <a:spcBef>
                <a:spcPts val="930"/>
              </a:spcBef>
              <a:buFont typeface="Corbel" panose="020B0503020204020204" pitchFamily="34" charset="0"/>
              <a:buChar char="–"/>
              <a:defRPr sz="1400" i="1" kern="1200">
                <a:solidFill>
                  <a:schemeClr val="accent1">
                    <a:lumMod val="75000"/>
                  </a:schemeClr>
                </a:solidFill>
                <a:latin typeface="+mn-lt"/>
                <a:ea typeface="+mn-ea"/>
                <a:cs typeface="+mn-cs"/>
              </a:defRPr>
            </a:lvl7pPr>
            <a:lvl8pPr marL="1920240" indent="-240030" algn="l" defTabSz="685800" rtl="0" eaLnBrk="1" latinLnBrk="0" hangingPunct="1">
              <a:lnSpc>
                <a:spcPct val="111000"/>
              </a:lnSpc>
              <a:spcBef>
                <a:spcPts val="930"/>
              </a:spcBef>
              <a:buFont typeface="Corbel" panose="020B0503020204020204" pitchFamily="34" charset="0"/>
              <a:buChar char="–"/>
              <a:defRPr sz="1400" kern="1200" baseline="0">
                <a:solidFill>
                  <a:schemeClr val="accent1">
                    <a:lumMod val="75000"/>
                  </a:schemeClr>
                </a:solidFill>
                <a:latin typeface="+mn-lt"/>
                <a:ea typeface="+mn-ea"/>
                <a:cs typeface="+mn-cs"/>
              </a:defRPr>
            </a:lvl8pPr>
            <a:lvl9pPr marL="2160270" indent="-240030" algn="l" defTabSz="685800" rtl="0" eaLnBrk="1" latinLnBrk="0" hangingPunct="1">
              <a:lnSpc>
                <a:spcPct val="111000"/>
              </a:lnSpc>
              <a:spcBef>
                <a:spcPts val="930"/>
              </a:spcBef>
              <a:buFont typeface="Corbel" panose="020B0503020204020204" pitchFamily="34" charset="0"/>
              <a:buChar char="–"/>
              <a:defRPr sz="1400" i="1" kern="1200" baseline="0">
                <a:solidFill>
                  <a:schemeClr val="accent1">
                    <a:lumMod val="75000"/>
                  </a:schemeClr>
                </a:solidFill>
                <a:latin typeface="+mn-lt"/>
                <a:ea typeface="+mn-ea"/>
                <a:cs typeface="+mn-cs"/>
              </a:defRPr>
            </a:lvl9pPr>
          </a:lstStyle>
          <a:p>
            <a:pPr marL="0" indent="0">
              <a:buFont typeface="Corbel" panose="020B0503020204020204" pitchFamily="34" charset="0"/>
              <a:buNone/>
            </a:pPr>
            <a:r>
              <a:rPr lang="en-GB" sz="4000" dirty="0"/>
              <a:t>This is a great website for ideas for games that you can play to practise phonic sounds that your child might find tricky.</a:t>
            </a:r>
          </a:p>
          <a:p>
            <a:pPr marL="0" indent="0">
              <a:buFont typeface="Corbel" panose="020B0503020204020204" pitchFamily="34" charset="0"/>
              <a:buNone/>
            </a:pPr>
            <a:r>
              <a:rPr lang="en-GB" sz="4000" dirty="0">
                <a:hlinkClick r:id="rId2"/>
              </a:rPr>
              <a:t>https://phonicsfamilycom.wordpress.com/</a:t>
            </a:r>
            <a:endParaRPr lang="en-GB" sz="4000" dirty="0"/>
          </a:p>
          <a:p>
            <a:pPr marL="0" indent="0">
              <a:buFont typeface="Corbel" panose="020B0503020204020204" pitchFamily="34" charset="0"/>
              <a:buNone/>
            </a:pPr>
            <a:r>
              <a:rPr lang="en-GB" sz="4000" dirty="0"/>
              <a:t>Twinkl TV you tube site – these are short 5 minute films explaining digraphs and providing some reading practise.  Just search for the digraph you want your child to work on.</a:t>
            </a:r>
          </a:p>
          <a:p>
            <a:pPr marL="0" indent="0">
              <a:buFont typeface="Corbel" panose="020B0503020204020204" pitchFamily="34" charset="0"/>
              <a:buNone/>
            </a:pPr>
            <a:r>
              <a:rPr lang="en-GB" sz="4000" dirty="0">
                <a:hlinkClick r:id="rId3"/>
              </a:rPr>
              <a:t>https://www.youtube.com/watch?v=K0hU2G_1zDs</a:t>
            </a:r>
            <a:r>
              <a:rPr lang="en-GB" sz="4000" dirty="0"/>
              <a:t> phase 3</a:t>
            </a:r>
          </a:p>
          <a:p>
            <a:pPr marL="0" indent="0">
              <a:buFont typeface="Corbel" panose="020B0503020204020204" pitchFamily="34" charset="0"/>
              <a:buNone/>
            </a:pPr>
            <a:r>
              <a:rPr lang="en-GB" sz="4000" dirty="0">
                <a:hlinkClick r:id="rId4"/>
              </a:rPr>
              <a:t>https://www.youtube.com/watch?v=jCarcTCR840</a:t>
            </a:r>
            <a:r>
              <a:rPr lang="en-GB" sz="4000" dirty="0"/>
              <a:t> phase 5 </a:t>
            </a:r>
          </a:p>
          <a:p>
            <a:pPr marL="0" indent="0">
              <a:buFont typeface="Corbel" panose="020B0503020204020204" pitchFamily="34" charset="0"/>
              <a:buNone/>
            </a:pPr>
            <a:endParaRPr lang="en-GB" sz="4000" dirty="0"/>
          </a:p>
          <a:p>
            <a:pPr marL="0" indent="0">
              <a:buFont typeface="Corbel" panose="020B0503020204020204" pitchFamily="34" charset="0"/>
              <a:buNone/>
            </a:pPr>
            <a:r>
              <a:rPr lang="en-GB" sz="4000" dirty="0">
                <a:hlinkClick r:id="rId5"/>
              </a:rPr>
              <a:t>https://www.youtube.com/watch?v=Iy4BNQg4pYE</a:t>
            </a:r>
            <a:r>
              <a:rPr lang="en-GB" sz="4000" dirty="0"/>
              <a:t> this is a very useful film that explains phase 5 split digraphs to adults!</a:t>
            </a:r>
          </a:p>
          <a:p>
            <a:pPr marL="0" indent="0">
              <a:buFont typeface="Corbel" panose="020B0503020204020204" pitchFamily="34" charset="0"/>
              <a:buNone/>
            </a:pPr>
            <a:endParaRPr lang="en-GB" sz="4000" dirty="0"/>
          </a:p>
          <a:p>
            <a:pPr marL="0" indent="0">
              <a:buFont typeface="Corbel" panose="020B0503020204020204" pitchFamily="34" charset="0"/>
              <a:buNone/>
            </a:pPr>
            <a:r>
              <a:rPr lang="en-GB" sz="4000" dirty="0"/>
              <a:t>Mr Thorne does phonics – these are also short films explaining digraphs.  Just search for the digraph you want to focus on.</a:t>
            </a:r>
          </a:p>
          <a:p>
            <a:pPr marL="0" indent="0">
              <a:buFont typeface="Corbel" panose="020B0503020204020204" pitchFamily="34" charset="0"/>
              <a:buNone/>
            </a:pPr>
            <a:r>
              <a:rPr lang="en-GB" sz="4000" dirty="0">
                <a:hlinkClick r:id="rId6"/>
              </a:rPr>
              <a:t>https://www.youtube.com/watch?v=IRTITdRL_cU</a:t>
            </a:r>
            <a:endParaRPr lang="en-GB" sz="4000" dirty="0"/>
          </a:p>
          <a:p>
            <a:pPr marL="0" indent="0">
              <a:buFont typeface="Corbel" panose="020B0503020204020204" pitchFamily="34" charset="0"/>
              <a:buNone/>
            </a:pPr>
            <a:endParaRPr lang="en-GB" sz="4000" dirty="0"/>
          </a:p>
          <a:p>
            <a:pPr marL="0" indent="0">
              <a:buFont typeface="Corbel" panose="020B0503020204020204" pitchFamily="34" charset="0"/>
              <a:buNone/>
            </a:pPr>
            <a:endParaRPr lang="en-GB" sz="4000" dirty="0"/>
          </a:p>
        </p:txBody>
      </p:sp>
    </p:spTree>
    <p:extLst>
      <p:ext uri="{BB962C8B-B14F-4D97-AF65-F5344CB8AC3E}">
        <p14:creationId xmlns:p14="http://schemas.microsoft.com/office/powerpoint/2010/main" val="297277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227D1-E91C-42D5-AC12-F2DF8D326360}"/>
              </a:ext>
            </a:extLst>
          </p:cNvPr>
          <p:cNvSpPr>
            <a:spLocks noGrp="1"/>
          </p:cNvSpPr>
          <p:nvPr>
            <p:ph type="title"/>
          </p:nvPr>
        </p:nvSpPr>
        <p:spPr>
          <a:xfrm>
            <a:off x="1475656" y="248952"/>
            <a:ext cx="6673174" cy="1560716"/>
          </a:xfrm>
        </p:spPr>
        <p:txBody>
          <a:bodyPr/>
          <a:lstStyle/>
          <a:p>
            <a:r>
              <a:rPr lang="en-GB" dirty="0">
                <a:latin typeface="+mn-lt"/>
              </a:rPr>
              <a:t>School reading books</a:t>
            </a:r>
          </a:p>
        </p:txBody>
      </p:sp>
      <p:sp>
        <p:nvSpPr>
          <p:cNvPr id="3" name="Content Placeholder 2">
            <a:extLst>
              <a:ext uri="{FF2B5EF4-FFF2-40B4-BE49-F238E27FC236}">
                <a16:creationId xmlns:a16="http://schemas.microsoft.com/office/drawing/2014/main" id="{149461BA-00CE-476A-BB2C-C9E88BD46249}"/>
              </a:ext>
            </a:extLst>
          </p:cNvPr>
          <p:cNvSpPr>
            <a:spLocks noGrp="1"/>
          </p:cNvSpPr>
          <p:nvPr>
            <p:ph idx="1"/>
          </p:nvPr>
        </p:nvSpPr>
        <p:spPr>
          <a:xfrm>
            <a:off x="4009456" y="1484784"/>
            <a:ext cx="4747988" cy="4804871"/>
          </a:xfrm>
        </p:spPr>
        <p:txBody>
          <a:bodyPr>
            <a:normAutofit fontScale="92500" lnSpcReduction="10000"/>
          </a:bodyPr>
          <a:lstStyle/>
          <a:p>
            <a:pPr marL="0" indent="0">
              <a:lnSpc>
                <a:spcPct val="101000"/>
              </a:lnSpc>
              <a:buNone/>
            </a:pPr>
            <a:r>
              <a:rPr lang="en-GB" sz="2000" dirty="0"/>
              <a:t>If your child is reading from the  pink through to orange book band levels, they will bring home 2 school reading books each week.</a:t>
            </a:r>
          </a:p>
          <a:p>
            <a:pPr>
              <a:lnSpc>
                <a:spcPct val="101000"/>
              </a:lnSpc>
            </a:pPr>
            <a:r>
              <a:rPr lang="en-GB" sz="2000" dirty="0"/>
              <a:t>One will have a label with blue writing on the front. </a:t>
            </a:r>
            <a:r>
              <a:rPr lang="en-GB" sz="2000" b="1" dirty="0">
                <a:solidFill>
                  <a:srgbClr val="0070C0"/>
                </a:solidFill>
                <a:effectLst/>
                <a:ea typeface="Calibri" panose="020F0502020204030204" pitchFamily="34" charset="0"/>
                <a:cs typeface="Times New Roman" panose="02020603050405020304" pitchFamily="18" charset="0"/>
              </a:rPr>
              <a:t>I can read this book. </a:t>
            </a:r>
            <a:endParaRPr lang="en-GB" sz="2000" dirty="0">
              <a:solidFill>
                <a:srgbClr val="0070C0"/>
              </a:solidFill>
              <a:effectLst/>
              <a:ea typeface="Calibri" panose="020F0502020204030204" pitchFamily="34" charset="0"/>
              <a:cs typeface="Times New Roman" panose="02020603050405020304" pitchFamily="18" charset="0"/>
            </a:endParaRPr>
          </a:p>
          <a:p>
            <a:pPr>
              <a:lnSpc>
                <a:spcPct val="101000"/>
              </a:lnSpc>
            </a:pPr>
            <a:r>
              <a:rPr lang="en-GB" sz="2000" dirty="0">
                <a:effectLst/>
                <a:ea typeface="Calibri" panose="020F0502020204030204" pitchFamily="34" charset="0"/>
                <a:cs typeface="Times New Roman" panose="02020603050405020304" pitchFamily="18" charset="0"/>
              </a:rPr>
              <a:t>This is a book for your child to read to you and it is matched to the phonic phase they are currently working on in the classroom.  The words can either all be sounded out and then blended to work out the word, or have high frequency or tricky words that they have been practising from their phase word mats / flashcards.  </a:t>
            </a:r>
            <a:r>
              <a:rPr lang="en-GB" sz="2000" b="1" dirty="0">
                <a:effectLst/>
                <a:ea typeface="Calibri" panose="020F0502020204030204" pitchFamily="34" charset="0"/>
                <a:cs typeface="Times New Roman" panose="02020603050405020304" pitchFamily="18" charset="0"/>
              </a:rPr>
              <a:t>We expect them to read this book with you several times during the week so that they become more confident and fluent at reading.  </a:t>
            </a:r>
            <a:endParaRPr lang="en-GB" dirty="0"/>
          </a:p>
        </p:txBody>
      </p:sp>
      <p:pic>
        <p:nvPicPr>
          <p:cNvPr id="4" name="a7d16ad5-de13-472a-95be-c67e83889633" descr="Image">
            <a:extLst>
              <a:ext uri="{FF2B5EF4-FFF2-40B4-BE49-F238E27FC236}">
                <a16:creationId xmlns:a16="http://schemas.microsoft.com/office/drawing/2014/main" id="{14A4EF4C-D267-41EC-935D-68F5AA8A3B28}"/>
              </a:ext>
            </a:extLst>
          </p:cNvPr>
          <p:cNvPicPr/>
          <p:nvPr/>
        </p:nvPicPr>
        <p:blipFill rotWithShape="1">
          <a:blip r:embed="rId4" r:link="rId5" cstate="print">
            <a:extLst>
              <a:ext uri="{28A0092B-C50C-407E-A947-70E740481C1C}">
                <a14:useLocalDpi xmlns:a14="http://schemas.microsoft.com/office/drawing/2010/main" val="0"/>
              </a:ext>
            </a:extLst>
          </a:blip>
          <a:srcRect l="13320" r="7344"/>
          <a:stretch>
            <a:fillRect/>
          </a:stretch>
        </p:blipFill>
        <p:spPr bwMode="auto">
          <a:xfrm rot="5400000">
            <a:off x="-152043" y="1520509"/>
            <a:ext cx="4631938" cy="3649540"/>
          </a:xfrm>
          <a:prstGeom prst="rect">
            <a:avLst/>
          </a:prstGeom>
          <a:noFill/>
        </p:spPr>
      </p:pic>
      <p:sp>
        <p:nvSpPr>
          <p:cNvPr id="5" name="Arrow: Left 4">
            <a:extLst>
              <a:ext uri="{FF2B5EF4-FFF2-40B4-BE49-F238E27FC236}">
                <a16:creationId xmlns:a16="http://schemas.microsoft.com/office/drawing/2014/main" id="{C43E565A-B4E6-44B5-83B5-7989F59EA020}"/>
              </a:ext>
            </a:extLst>
          </p:cNvPr>
          <p:cNvSpPr/>
          <p:nvPr/>
        </p:nvSpPr>
        <p:spPr>
          <a:xfrm rot="18611134">
            <a:off x="2032238" y="3747802"/>
            <a:ext cx="2731019" cy="432048"/>
          </a:xfrm>
          <a:prstGeom prst="leftArrow">
            <a:avLst/>
          </a:prstGeom>
          <a:solidFill>
            <a:srgbClr val="0070C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Slide 14">
            <a:hlinkClick r:id="" action="ppaction://media"/>
            <a:extLst>
              <a:ext uri="{FF2B5EF4-FFF2-40B4-BE49-F238E27FC236}">
                <a16:creationId xmlns:a16="http://schemas.microsoft.com/office/drawing/2014/main" id="{3B37D985-A76A-46AD-ADBC-5380AA67921F}"/>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383450" y="320155"/>
            <a:ext cx="609600" cy="609600"/>
          </a:xfrm>
          <a:prstGeom prst="rect">
            <a:avLst/>
          </a:prstGeom>
        </p:spPr>
      </p:pic>
    </p:spTree>
    <p:extLst>
      <p:ext uri="{BB962C8B-B14F-4D97-AF65-F5344CB8AC3E}">
        <p14:creationId xmlns:p14="http://schemas.microsoft.com/office/powerpoint/2010/main" val="1986416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19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227D1-E91C-42D5-AC12-F2DF8D326360}"/>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149461BA-00CE-476A-BB2C-C9E88BD46249}"/>
              </a:ext>
            </a:extLst>
          </p:cNvPr>
          <p:cNvSpPr>
            <a:spLocks noGrp="1"/>
          </p:cNvSpPr>
          <p:nvPr>
            <p:ph idx="1"/>
          </p:nvPr>
        </p:nvSpPr>
        <p:spPr>
          <a:xfrm>
            <a:off x="4009456" y="1484784"/>
            <a:ext cx="4747988" cy="4804871"/>
          </a:xfrm>
        </p:spPr>
        <p:txBody>
          <a:bodyPr>
            <a:normAutofit/>
          </a:bodyPr>
          <a:lstStyle/>
          <a:p>
            <a:pPr marL="0" indent="0">
              <a:lnSpc>
                <a:spcPct val="101000"/>
              </a:lnSpc>
              <a:buNone/>
            </a:pPr>
            <a:r>
              <a:rPr lang="en-GB" dirty="0"/>
              <a:t>The second book will have a label with red writing on the front saying:</a:t>
            </a:r>
          </a:p>
          <a:p>
            <a:pPr marL="0" indent="0">
              <a:buNone/>
            </a:pPr>
            <a:r>
              <a:rPr lang="en-GB" sz="1800" b="1" dirty="0">
                <a:solidFill>
                  <a:srgbClr val="FF0000"/>
                </a:solidFill>
                <a:effectLst/>
                <a:latin typeface="Calibri Light" panose="020F0302020204030204" pitchFamily="34" charset="0"/>
                <a:ea typeface="Calibri" panose="020F0502020204030204" pitchFamily="34" charset="0"/>
                <a:cs typeface="Times New Roman" panose="02020603050405020304" pitchFamily="18" charset="0"/>
              </a:rPr>
              <a:t>            We will read it together.</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Light" panose="020F0302020204030204" pitchFamily="34" charset="0"/>
                <a:ea typeface="Calibri" panose="020F0502020204030204" pitchFamily="34" charset="0"/>
                <a:cs typeface="Times New Roman" panose="02020603050405020304" pitchFamily="18" charset="0"/>
              </a:rPr>
              <a:t>This book is from the same coloured book band as their other book but will have some trickier high frequency words or contain phonic sounds that they might not have learnt about yet. We would like you to share this book together, helping your child to work out the words they find tricky and talking about what is happening in the story to work on their  reading comprehension skills. This is a ‘richer read book’ and is to be read for pleasure.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1000"/>
              </a:lnSpc>
              <a:buNone/>
            </a:pPr>
            <a:endParaRPr lang="en-GB" sz="2000" dirty="0"/>
          </a:p>
        </p:txBody>
      </p:sp>
      <p:pic>
        <p:nvPicPr>
          <p:cNvPr id="6" name="2aa11f2e-4a0d-4c85-aac5-f4a002c8dade" descr="Image">
            <a:extLst>
              <a:ext uri="{FF2B5EF4-FFF2-40B4-BE49-F238E27FC236}">
                <a16:creationId xmlns:a16="http://schemas.microsoft.com/office/drawing/2014/main" id="{1D038E41-9224-4DD3-A2A8-E45F976F7330}"/>
              </a:ext>
            </a:extLst>
          </p:cNvPr>
          <p:cNvPicPr/>
          <p:nvPr/>
        </p:nvPicPr>
        <p:blipFill rotWithShape="1">
          <a:blip r:embed="rId6" r:link="rId7" cstate="print">
            <a:extLst>
              <a:ext uri="{28A0092B-C50C-407E-A947-70E740481C1C}">
                <a14:useLocalDpi xmlns:a14="http://schemas.microsoft.com/office/drawing/2010/main" val="0"/>
              </a:ext>
            </a:extLst>
          </a:blip>
          <a:srcRect l="13333" r="2667"/>
          <a:stretch>
            <a:fillRect/>
          </a:stretch>
        </p:blipFill>
        <p:spPr bwMode="auto">
          <a:xfrm rot="5400000">
            <a:off x="522478" y="2149678"/>
            <a:ext cx="3437072" cy="3475080"/>
          </a:xfrm>
          <a:prstGeom prst="rect">
            <a:avLst/>
          </a:prstGeom>
          <a:noFill/>
          <a:ln>
            <a:noFill/>
          </a:ln>
        </p:spPr>
      </p:pic>
      <p:sp>
        <p:nvSpPr>
          <p:cNvPr id="5" name="Arrow: Left 4">
            <a:extLst>
              <a:ext uri="{FF2B5EF4-FFF2-40B4-BE49-F238E27FC236}">
                <a16:creationId xmlns:a16="http://schemas.microsoft.com/office/drawing/2014/main" id="{C43E565A-B4E6-44B5-83B5-7989F59EA020}"/>
              </a:ext>
            </a:extLst>
          </p:cNvPr>
          <p:cNvSpPr/>
          <p:nvPr/>
        </p:nvSpPr>
        <p:spPr>
          <a:xfrm rot="18563023">
            <a:off x="1204476" y="3452682"/>
            <a:ext cx="3676021" cy="443454"/>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Slide 15">
            <a:hlinkClick r:id="" action="ppaction://media"/>
            <a:extLst>
              <a:ext uri="{FF2B5EF4-FFF2-40B4-BE49-F238E27FC236}">
                <a16:creationId xmlns:a16="http://schemas.microsoft.com/office/drawing/2014/main" id="{8B7D485D-DD71-4442-965E-826779EDD135}"/>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228184" y="568345"/>
            <a:ext cx="609600" cy="609600"/>
          </a:xfrm>
          <a:prstGeom prst="rect">
            <a:avLst/>
          </a:prstGeom>
        </p:spPr>
      </p:pic>
      <p:pic>
        <p:nvPicPr>
          <p:cNvPr id="7" name="Slide 15">
            <a:hlinkClick r:id="" action="ppaction://media"/>
            <a:extLst>
              <a:ext uri="{FF2B5EF4-FFF2-40B4-BE49-F238E27FC236}">
                <a16:creationId xmlns:a16="http://schemas.microsoft.com/office/drawing/2014/main" id="{243DEA27-EC64-4506-8935-7D02CB8288FC}"/>
              </a:ext>
            </a:extLst>
          </p:cNvPr>
          <p:cNvPicPr>
            <a:picLocks noChangeAspect="1"/>
          </p:cNvPicPr>
          <p:nvPr>
            <a:audioFile r:link="rId4"/>
            <p:extLst>
              <p:ext uri="{DAA4B4D4-6D71-4841-9C94-3DE7FCFB9230}">
                <p14:media xmlns:p14="http://schemas.microsoft.com/office/powerpoint/2010/main" r:embed="rId3"/>
              </p:ext>
            </p:extLst>
          </p:nvPr>
        </p:nvPicPr>
        <p:blipFill>
          <a:blip r:embed="rId8"/>
          <a:stretch>
            <a:fillRect/>
          </a:stretch>
        </p:blipFill>
        <p:spPr>
          <a:xfrm>
            <a:off x="2737686" y="5751258"/>
            <a:ext cx="609600" cy="609600"/>
          </a:xfrm>
          <a:prstGeom prst="rect">
            <a:avLst/>
          </a:prstGeom>
        </p:spPr>
      </p:pic>
    </p:spTree>
    <p:extLst>
      <p:ext uri="{BB962C8B-B14F-4D97-AF65-F5344CB8AC3E}">
        <p14:creationId xmlns:p14="http://schemas.microsoft.com/office/powerpoint/2010/main" val="3290973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852" fill="hold"/>
                                        <p:tgtEl>
                                          <p:spTgt spid="4"/>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2366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4"/>
                </p:tgtEl>
              </p:cMediaNode>
            </p:audio>
            <p:audio>
              <p:cMediaNode vol="80000">
                <p:cTn id="12" fill="hold" display="0">
                  <p:stCondLst>
                    <p:cond delay="indefinite"/>
                  </p:stCondLst>
                  <p:endCondLst>
                    <p:cond evt="onStopAudio" delay="0">
                      <p:tgtEl>
                        <p:sldTgt/>
                      </p:tgtEl>
                    </p:cond>
                  </p:endCondLst>
                </p:cTn>
                <p:tgtEl>
                  <p:spTgt spid="7"/>
                </p:tgtEl>
              </p:cMediaNode>
            </p:audio>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e7c1a312-8874-41c6-a452-bab85764fa22" descr="Image">
            <a:extLst>
              <a:ext uri="{FF2B5EF4-FFF2-40B4-BE49-F238E27FC236}">
                <a16:creationId xmlns:a16="http://schemas.microsoft.com/office/drawing/2014/main" id="{7AF88CCD-25D7-4EC4-8591-0A8B908C1D49}"/>
              </a:ext>
            </a:extLst>
          </p:cNvPr>
          <p:cNvPicPr/>
          <p:nvPr/>
        </p:nvPicPr>
        <p:blipFill rotWithShape="1">
          <a:blip r:embed="rId4" r:link="rId5" cstate="print">
            <a:extLst>
              <a:ext uri="{28A0092B-C50C-407E-A947-70E740481C1C}">
                <a14:useLocalDpi xmlns:a14="http://schemas.microsoft.com/office/drawing/2010/main" val="0"/>
              </a:ext>
            </a:extLst>
          </a:blip>
          <a:srcRect l="9152" t="1865" r="7268" b="5762"/>
          <a:stretch>
            <a:fillRect/>
          </a:stretch>
        </p:blipFill>
        <p:spPr bwMode="auto">
          <a:xfrm rot="10800000">
            <a:off x="251520" y="116632"/>
            <a:ext cx="5400600" cy="4752528"/>
          </a:xfrm>
          <a:prstGeom prst="rect">
            <a:avLst/>
          </a:prstGeom>
          <a:noFill/>
          <a:ln>
            <a:noFill/>
          </a:ln>
        </p:spPr>
      </p:pic>
      <p:pic>
        <p:nvPicPr>
          <p:cNvPr id="3" name="13381f42-77d9-46dc-9cfd-8213c67eafd4" descr="Image">
            <a:extLst>
              <a:ext uri="{FF2B5EF4-FFF2-40B4-BE49-F238E27FC236}">
                <a16:creationId xmlns:a16="http://schemas.microsoft.com/office/drawing/2014/main" id="{84DFED3D-B8A2-45D9-99B0-5D9316749AB6}"/>
              </a:ext>
            </a:extLst>
          </p:cNvPr>
          <p:cNvPicPr/>
          <p:nvPr/>
        </p:nvPicPr>
        <p:blipFill rotWithShape="1">
          <a:blip r:embed="rId6" r:link="rId7" cstate="print">
            <a:extLst>
              <a:ext uri="{28A0092B-C50C-407E-A947-70E740481C1C}">
                <a14:useLocalDpi xmlns:a14="http://schemas.microsoft.com/office/drawing/2010/main" val="0"/>
              </a:ext>
            </a:extLst>
          </a:blip>
          <a:srcRect l="2911" t="1506" r="2489" b="1128"/>
          <a:stretch>
            <a:fillRect/>
          </a:stretch>
        </p:blipFill>
        <p:spPr bwMode="auto">
          <a:xfrm rot="10800000">
            <a:off x="4319974" y="3134554"/>
            <a:ext cx="4572507" cy="3600400"/>
          </a:xfrm>
          <a:prstGeom prst="rect">
            <a:avLst/>
          </a:prstGeom>
          <a:noFill/>
          <a:ln>
            <a:noFill/>
          </a:ln>
        </p:spPr>
      </p:pic>
      <p:sp>
        <p:nvSpPr>
          <p:cNvPr id="4" name="TextBox 3">
            <a:extLst>
              <a:ext uri="{FF2B5EF4-FFF2-40B4-BE49-F238E27FC236}">
                <a16:creationId xmlns:a16="http://schemas.microsoft.com/office/drawing/2014/main" id="{CC0CCF82-7EB0-43FF-930F-FC3500C008A6}"/>
              </a:ext>
            </a:extLst>
          </p:cNvPr>
          <p:cNvSpPr txBox="1"/>
          <p:nvPr/>
        </p:nvSpPr>
        <p:spPr>
          <a:xfrm>
            <a:off x="5796136" y="260648"/>
            <a:ext cx="3096345" cy="923330"/>
          </a:xfrm>
          <a:prstGeom prst="rect">
            <a:avLst/>
          </a:prstGeom>
          <a:noFill/>
        </p:spPr>
        <p:txBody>
          <a:bodyPr wrap="square" rtlCol="0">
            <a:spAutoFit/>
          </a:bodyPr>
          <a:lstStyle/>
          <a:p>
            <a:r>
              <a:rPr lang="en-GB" dirty="0"/>
              <a:t>We have invested £4,000 in new reading books for KS1 since March 2020.</a:t>
            </a:r>
          </a:p>
        </p:txBody>
      </p:sp>
      <p:sp>
        <p:nvSpPr>
          <p:cNvPr id="5" name="TextBox 4">
            <a:extLst>
              <a:ext uri="{FF2B5EF4-FFF2-40B4-BE49-F238E27FC236}">
                <a16:creationId xmlns:a16="http://schemas.microsoft.com/office/drawing/2014/main" id="{14D9A790-9DFE-4B16-A46E-841AA255892F}"/>
              </a:ext>
            </a:extLst>
          </p:cNvPr>
          <p:cNvSpPr txBox="1"/>
          <p:nvPr/>
        </p:nvSpPr>
        <p:spPr>
          <a:xfrm>
            <a:off x="467544" y="5201893"/>
            <a:ext cx="3096345" cy="1477328"/>
          </a:xfrm>
          <a:prstGeom prst="rect">
            <a:avLst/>
          </a:prstGeom>
          <a:noFill/>
        </p:spPr>
        <p:txBody>
          <a:bodyPr wrap="square" rtlCol="0">
            <a:spAutoFit/>
          </a:bodyPr>
          <a:lstStyle/>
          <a:p>
            <a:r>
              <a:rPr lang="en-GB" dirty="0"/>
              <a:t>The new books have very useful tips on how to support your child while reading these books inside the front and back covers.</a:t>
            </a:r>
          </a:p>
        </p:txBody>
      </p:sp>
      <p:pic>
        <p:nvPicPr>
          <p:cNvPr id="6" name="Slide 16">
            <a:hlinkClick r:id="" action="ppaction://media"/>
            <a:extLst>
              <a:ext uri="{FF2B5EF4-FFF2-40B4-BE49-F238E27FC236}">
                <a16:creationId xmlns:a16="http://schemas.microsoft.com/office/drawing/2014/main" id="{18B5AE9A-091F-4B5B-BF03-CA37E736F4A7}"/>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6749698" y="1700808"/>
            <a:ext cx="609600" cy="609600"/>
          </a:xfrm>
          <a:prstGeom prst="rect">
            <a:avLst/>
          </a:prstGeom>
        </p:spPr>
      </p:pic>
    </p:spTree>
    <p:extLst>
      <p:ext uri="{BB962C8B-B14F-4D97-AF65-F5344CB8AC3E}">
        <p14:creationId xmlns:p14="http://schemas.microsoft.com/office/powerpoint/2010/main" val="7866916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596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8474a7c3-f1cf-4e23-af80-e181ec5a2f02" descr="Image">
            <a:extLst>
              <a:ext uri="{FF2B5EF4-FFF2-40B4-BE49-F238E27FC236}">
                <a16:creationId xmlns:a16="http://schemas.microsoft.com/office/drawing/2014/main" id="{1D12D79B-A6AF-45F5-9230-E27C38B166C9}"/>
              </a:ext>
            </a:extLst>
          </p:cNvPr>
          <p:cNvPicPr/>
          <p:nvPr/>
        </p:nvPicPr>
        <p:blipFill rotWithShape="1">
          <a:blip r:embed="rId4" r:link="rId5" cstate="print">
            <a:extLst>
              <a:ext uri="{28A0092B-C50C-407E-A947-70E740481C1C}">
                <a14:useLocalDpi xmlns:a14="http://schemas.microsoft.com/office/drawing/2010/main" val="0"/>
              </a:ext>
            </a:extLst>
          </a:blip>
          <a:srcRect b="29166"/>
          <a:stretch>
            <a:fillRect/>
          </a:stretch>
        </p:blipFill>
        <p:spPr bwMode="auto">
          <a:xfrm rot="10800000">
            <a:off x="539552" y="476672"/>
            <a:ext cx="5904656" cy="4320480"/>
          </a:xfrm>
          <a:prstGeom prst="rect">
            <a:avLst/>
          </a:prstGeom>
          <a:noFill/>
          <a:ln>
            <a:noFill/>
          </a:ln>
        </p:spPr>
      </p:pic>
      <p:sp>
        <p:nvSpPr>
          <p:cNvPr id="3" name="TextBox 2">
            <a:extLst>
              <a:ext uri="{FF2B5EF4-FFF2-40B4-BE49-F238E27FC236}">
                <a16:creationId xmlns:a16="http://schemas.microsoft.com/office/drawing/2014/main" id="{4F851B8B-5440-4C3A-8E93-D41F67FD84A3}"/>
              </a:ext>
            </a:extLst>
          </p:cNvPr>
          <p:cNvSpPr txBox="1"/>
          <p:nvPr/>
        </p:nvSpPr>
        <p:spPr>
          <a:xfrm>
            <a:off x="683568" y="5229200"/>
            <a:ext cx="7776864" cy="923330"/>
          </a:xfrm>
          <a:prstGeom prst="rect">
            <a:avLst/>
          </a:prstGeom>
          <a:noFill/>
        </p:spPr>
        <p:txBody>
          <a:bodyPr wrap="square" rtlCol="0">
            <a:spAutoFit/>
          </a:bodyPr>
          <a:lstStyle/>
          <a:p>
            <a:r>
              <a:rPr lang="en-GB" dirty="0"/>
              <a:t>Look out for our new Word Sparks series.  These are books for you to share the reading with designated adult reading pages that help to set the scene or introduce more technical vocabulary.</a:t>
            </a:r>
          </a:p>
        </p:txBody>
      </p:sp>
      <p:pic>
        <p:nvPicPr>
          <p:cNvPr id="4" name="Slide 17">
            <a:hlinkClick r:id="" action="ppaction://media"/>
            <a:extLst>
              <a:ext uri="{FF2B5EF4-FFF2-40B4-BE49-F238E27FC236}">
                <a16:creationId xmlns:a16="http://schemas.microsoft.com/office/drawing/2014/main" id="{ABDAC941-62E1-4C5D-B52D-8AE0B249ACC4}"/>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164288" y="740807"/>
            <a:ext cx="609600" cy="609600"/>
          </a:xfrm>
          <a:prstGeom prst="rect">
            <a:avLst/>
          </a:prstGeom>
        </p:spPr>
      </p:pic>
    </p:spTree>
    <p:extLst>
      <p:ext uri="{BB962C8B-B14F-4D97-AF65-F5344CB8AC3E}">
        <p14:creationId xmlns:p14="http://schemas.microsoft.com/office/powerpoint/2010/main" val="39316666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202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227D1-E91C-42D5-AC12-F2DF8D326360}"/>
              </a:ext>
            </a:extLst>
          </p:cNvPr>
          <p:cNvSpPr>
            <a:spLocks noGrp="1"/>
          </p:cNvSpPr>
          <p:nvPr>
            <p:ph type="title"/>
          </p:nvPr>
        </p:nvSpPr>
        <p:spPr/>
        <p:txBody>
          <a:bodyPr/>
          <a:lstStyle/>
          <a:p>
            <a:endParaRPr lang="en-GB" dirty="0"/>
          </a:p>
        </p:txBody>
      </p:sp>
      <p:sp>
        <p:nvSpPr>
          <p:cNvPr id="9" name="Title 1">
            <a:extLst>
              <a:ext uri="{FF2B5EF4-FFF2-40B4-BE49-F238E27FC236}">
                <a16:creationId xmlns:a16="http://schemas.microsoft.com/office/drawing/2014/main" id="{EBFD15B7-98C7-4721-B0C8-98EE4C2B634A}"/>
              </a:ext>
            </a:extLst>
          </p:cNvPr>
          <p:cNvSpPr txBox="1">
            <a:spLocks/>
          </p:cNvSpPr>
          <p:nvPr/>
        </p:nvSpPr>
        <p:spPr>
          <a:xfrm>
            <a:off x="365796" y="289729"/>
            <a:ext cx="5256584" cy="956733"/>
          </a:xfrm>
          <a:prstGeom prst="rect">
            <a:avLst/>
          </a:prstGeom>
        </p:spPr>
        <p:txBody>
          <a:bodyPr vert="horz" lIns="91440" tIns="45720" rIns="91440" bIns="45720" rtlCol="0" anchor="t">
            <a:normAutofit fontScale="90000" lnSpcReduction="20000"/>
          </a:bodyPr>
          <a:lstStyle>
            <a:lvl1pPr algn="l" defTabSz="685800" rtl="0" eaLnBrk="1" latinLnBrk="0" hangingPunct="1">
              <a:lnSpc>
                <a:spcPct val="99000"/>
              </a:lnSpc>
              <a:spcBef>
                <a:spcPct val="0"/>
              </a:spcBef>
              <a:buNone/>
              <a:defRPr sz="3800" kern="1200">
                <a:solidFill>
                  <a:schemeClr val="tx2">
                    <a:lumMod val="75000"/>
                    <a:lumOff val="25000"/>
                  </a:schemeClr>
                </a:solidFill>
                <a:latin typeface="+mj-lt"/>
                <a:ea typeface="+mj-ea"/>
                <a:cs typeface="+mj-cs"/>
              </a:defRPr>
            </a:lvl1pPr>
          </a:lstStyle>
          <a:p>
            <a:r>
              <a:rPr lang="en-GB" dirty="0"/>
              <a:t>Other reading resources</a:t>
            </a:r>
            <a:br>
              <a:rPr lang="en-GB" dirty="0"/>
            </a:br>
            <a:endParaRPr lang="en-GB" dirty="0"/>
          </a:p>
        </p:txBody>
      </p:sp>
      <p:pic>
        <p:nvPicPr>
          <p:cNvPr id="5" name="bf7c19c2-b917-456f-b3fe-7a0472534280" descr="Image">
            <a:extLst>
              <a:ext uri="{FF2B5EF4-FFF2-40B4-BE49-F238E27FC236}">
                <a16:creationId xmlns:a16="http://schemas.microsoft.com/office/drawing/2014/main" id="{5EAA3A18-516E-44CD-9D6F-33F935A9C954}"/>
              </a:ext>
            </a:extLst>
          </p:cNvPr>
          <p:cNvPicPr>
            <a:picLocks noGrp="1"/>
          </p:cNvPicPr>
          <p:nvPr>
            <p:ph idx="1"/>
          </p:nvPr>
        </p:nvPicPr>
        <p:blipFill rotWithShape="1">
          <a:blip r:embed="rId4" r:link="rId5" cstate="print">
            <a:extLst>
              <a:ext uri="{28A0092B-C50C-407E-A947-70E740481C1C}">
                <a14:useLocalDpi xmlns:a14="http://schemas.microsoft.com/office/drawing/2010/main" val="0"/>
              </a:ext>
            </a:extLst>
          </a:blip>
          <a:srcRect l="16607" r="5178" b="3203"/>
          <a:stretch>
            <a:fillRect/>
          </a:stretch>
        </p:blipFill>
        <p:spPr bwMode="auto">
          <a:xfrm rot="10800000">
            <a:off x="711984" y="733538"/>
            <a:ext cx="4910396" cy="4495661"/>
          </a:xfrm>
          <a:prstGeom prst="rect">
            <a:avLst/>
          </a:prstGeom>
          <a:noFill/>
          <a:ln>
            <a:noFill/>
          </a:ln>
        </p:spPr>
      </p:pic>
      <p:sp>
        <p:nvSpPr>
          <p:cNvPr id="6" name="TextBox 5">
            <a:extLst>
              <a:ext uri="{FF2B5EF4-FFF2-40B4-BE49-F238E27FC236}">
                <a16:creationId xmlns:a16="http://schemas.microsoft.com/office/drawing/2014/main" id="{8804C3B1-D65F-403C-ADDF-C1C957AD3CBC}"/>
              </a:ext>
            </a:extLst>
          </p:cNvPr>
          <p:cNvSpPr txBox="1"/>
          <p:nvPr/>
        </p:nvSpPr>
        <p:spPr>
          <a:xfrm>
            <a:off x="5796137" y="665442"/>
            <a:ext cx="2982068" cy="4247317"/>
          </a:xfrm>
          <a:prstGeom prst="rect">
            <a:avLst/>
          </a:prstGeom>
          <a:noFill/>
        </p:spPr>
        <p:txBody>
          <a:bodyPr wrap="square" rtlCol="0">
            <a:spAutoFit/>
          </a:bodyPr>
          <a:lstStyle/>
          <a:p>
            <a:r>
              <a:rPr lang="en-GB" dirty="0"/>
              <a:t>Unfortunately the English language is not all phonetically spelt.  There are some words that we just have to learn by sight.  These words have been called High Frequency Words, Common Exception Words or tricky words.  At Naunton Park we have collated these words and put them into the phonic phases matching them to when they are most likely to come across them in their reading books.  </a:t>
            </a:r>
          </a:p>
        </p:txBody>
      </p:sp>
      <p:sp>
        <p:nvSpPr>
          <p:cNvPr id="7" name="TextBox 6">
            <a:extLst>
              <a:ext uri="{FF2B5EF4-FFF2-40B4-BE49-F238E27FC236}">
                <a16:creationId xmlns:a16="http://schemas.microsoft.com/office/drawing/2014/main" id="{19C81EDB-EB1D-4CBC-BBD5-EFEC58AD7619}"/>
              </a:ext>
            </a:extLst>
          </p:cNvPr>
          <p:cNvSpPr txBox="1"/>
          <p:nvPr/>
        </p:nvSpPr>
        <p:spPr>
          <a:xfrm>
            <a:off x="611560" y="5517232"/>
            <a:ext cx="7128792" cy="1200329"/>
          </a:xfrm>
          <a:prstGeom prst="rect">
            <a:avLst/>
          </a:prstGeom>
          <a:noFill/>
        </p:spPr>
        <p:txBody>
          <a:bodyPr wrap="square" rtlCol="0">
            <a:spAutoFit/>
          </a:bodyPr>
          <a:lstStyle/>
          <a:p>
            <a:r>
              <a:rPr lang="en-GB" dirty="0"/>
              <a:t>Look out for these word mats and flashcards coming home in your child’s reading wallet.  Please practise these alongside the phonic sounds and before your child reads to you, especially if you know they will be coming up in their reading book.</a:t>
            </a:r>
          </a:p>
        </p:txBody>
      </p:sp>
      <p:pic>
        <p:nvPicPr>
          <p:cNvPr id="8" name="Slide 19">
            <a:hlinkClick r:id="" action="ppaction://media"/>
            <a:extLst>
              <a:ext uri="{FF2B5EF4-FFF2-40B4-BE49-F238E27FC236}">
                <a16:creationId xmlns:a16="http://schemas.microsoft.com/office/drawing/2014/main" id="{1B67B434-1493-491B-8070-C86B15E7FC3E}"/>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085782" y="4785153"/>
            <a:ext cx="609600" cy="609600"/>
          </a:xfrm>
          <a:prstGeom prst="rect">
            <a:avLst/>
          </a:prstGeom>
        </p:spPr>
      </p:pic>
    </p:spTree>
    <p:extLst>
      <p:ext uri="{BB962C8B-B14F-4D97-AF65-F5344CB8AC3E}">
        <p14:creationId xmlns:p14="http://schemas.microsoft.com/office/powerpoint/2010/main" val="215079976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2817"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E227D1-E91C-42D5-AC12-F2DF8D326360}"/>
              </a:ext>
            </a:extLst>
          </p:cNvPr>
          <p:cNvSpPr>
            <a:spLocks noGrp="1"/>
          </p:cNvSpPr>
          <p:nvPr>
            <p:ph type="title"/>
          </p:nvPr>
        </p:nvSpPr>
        <p:spPr/>
        <p:txBody>
          <a:bodyPr/>
          <a:lstStyle/>
          <a:p>
            <a:endParaRPr lang="en-GB" dirty="0"/>
          </a:p>
        </p:txBody>
      </p:sp>
      <p:sp>
        <p:nvSpPr>
          <p:cNvPr id="6" name="Content Placeholder 5">
            <a:extLst>
              <a:ext uri="{FF2B5EF4-FFF2-40B4-BE49-F238E27FC236}">
                <a16:creationId xmlns:a16="http://schemas.microsoft.com/office/drawing/2014/main" id="{1C6D4C8D-A1DA-48DD-963A-C3FC69C30086}"/>
              </a:ext>
            </a:extLst>
          </p:cNvPr>
          <p:cNvSpPr>
            <a:spLocks noGrp="1"/>
          </p:cNvSpPr>
          <p:nvPr>
            <p:ph idx="1"/>
          </p:nvPr>
        </p:nvSpPr>
        <p:spPr/>
        <p:txBody>
          <a:bodyPr/>
          <a:lstStyle/>
          <a:p>
            <a:endParaRPr lang="en-GB"/>
          </a:p>
        </p:txBody>
      </p:sp>
      <p:graphicFrame>
        <p:nvGraphicFramePr>
          <p:cNvPr id="7" name="Table 6">
            <a:extLst>
              <a:ext uri="{FF2B5EF4-FFF2-40B4-BE49-F238E27FC236}">
                <a16:creationId xmlns:a16="http://schemas.microsoft.com/office/drawing/2014/main" id="{7935EEA5-9C81-430F-B0DB-977EA9E37E9A}"/>
              </a:ext>
            </a:extLst>
          </p:cNvPr>
          <p:cNvGraphicFramePr>
            <a:graphicFrameLocks noGrp="1"/>
          </p:cNvGraphicFramePr>
          <p:nvPr>
            <p:extLst>
              <p:ext uri="{D42A27DB-BD31-4B8C-83A1-F6EECF244321}">
                <p14:modId xmlns:p14="http://schemas.microsoft.com/office/powerpoint/2010/main" val="2398930791"/>
              </p:ext>
            </p:extLst>
          </p:nvPr>
        </p:nvGraphicFramePr>
        <p:xfrm>
          <a:off x="755576" y="2599747"/>
          <a:ext cx="7591252" cy="3600396"/>
        </p:xfrm>
        <a:graphic>
          <a:graphicData uri="http://schemas.openxmlformats.org/drawingml/2006/table">
            <a:tbl>
              <a:tblPr firstRow="1" firstCol="1" bandRow="1"/>
              <a:tblGrid>
                <a:gridCol w="1264880">
                  <a:extLst>
                    <a:ext uri="{9D8B030D-6E8A-4147-A177-3AD203B41FA5}">
                      <a16:colId xmlns:a16="http://schemas.microsoft.com/office/drawing/2014/main" val="714123904"/>
                    </a:ext>
                  </a:extLst>
                </a:gridCol>
                <a:gridCol w="1264880">
                  <a:extLst>
                    <a:ext uri="{9D8B030D-6E8A-4147-A177-3AD203B41FA5}">
                      <a16:colId xmlns:a16="http://schemas.microsoft.com/office/drawing/2014/main" val="2348349290"/>
                    </a:ext>
                  </a:extLst>
                </a:gridCol>
                <a:gridCol w="1265373">
                  <a:extLst>
                    <a:ext uri="{9D8B030D-6E8A-4147-A177-3AD203B41FA5}">
                      <a16:colId xmlns:a16="http://schemas.microsoft.com/office/drawing/2014/main" val="2305967301"/>
                    </a:ext>
                  </a:extLst>
                </a:gridCol>
                <a:gridCol w="1265373">
                  <a:extLst>
                    <a:ext uri="{9D8B030D-6E8A-4147-A177-3AD203B41FA5}">
                      <a16:colId xmlns:a16="http://schemas.microsoft.com/office/drawing/2014/main" val="2791420668"/>
                    </a:ext>
                  </a:extLst>
                </a:gridCol>
                <a:gridCol w="1265373">
                  <a:extLst>
                    <a:ext uri="{9D8B030D-6E8A-4147-A177-3AD203B41FA5}">
                      <a16:colId xmlns:a16="http://schemas.microsoft.com/office/drawing/2014/main" val="3808169922"/>
                    </a:ext>
                  </a:extLst>
                </a:gridCol>
                <a:gridCol w="1265373">
                  <a:extLst>
                    <a:ext uri="{9D8B030D-6E8A-4147-A177-3AD203B41FA5}">
                      <a16:colId xmlns:a16="http://schemas.microsoft.com/office/drawing/2014/main" val="1174003508"/>
                    </a:ext>
                  </a:extLst>
                </a:gridCol>
              </a:tblGrid>
              <a:tr h="400044">
                <a:tc>
                  <a:txBody>
                    <a:bodyPr/>
                    <a:lstStyle/>
                    <a:p>
                      <a:pPr algn="ctr">
                        <a:lnSpc>
                          <a:spcPct val="107000"/>
                        </a:lnSpc>
                        <a:spcAft>
                          <a:spcPts val="800"/>
                        </a:spcAft>
                      </a:pPr>
                      <a:r>
                        <a:rPr lang="en-GB" sz="2400" b="1" dirty="0">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a</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dirty="0">
                          <a:solidFill>
                            <a:srgbClr val="833C0B"/>
                          </a:solidFill>
                          <a:effectLst/>
                          <a:latin typeface="Comic Sans MS" panose="030F0702030302020204" pitchFamily="66" charset="0"/>
                          <a:ea typeface="Calibri" panose="020F0502020204030204" pitchFamily="34" charset="0"/>
                          <a:cs typeface="Times New Roman" panose="02020603050405020304" pitchFamily="18" charset="0"/>
                        </a:rPr>
                        <a:t>is</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CC3300"/>
                          </a:solidFill>
                          <a:effectLst/>
                          <a:latin typeface="Comic Sans MS" panose="030F0702030302020204" pitchFamily="66" charset="0"/>
                          <a:ea typeface="Calibri" panose="020F0502020204030204" pitchFamily="34" charset="0"/>
                          <a:cs typeface="Times New Roman" panose="02020603050405020304" pitchFamily="18" charset="0"/>
                        </a:rPr>
                        <a:t>said</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be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no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9900"/>
                          </a:solidFill>
                          <a:effectLst/>
                          <a:latin typeface="Comic Sans MS" panose="030F0702030302020204" pitchFamily="66" charset="0"/>
                          <a:ea typeface="Calibri" panose="020F0502020204030204" pitchFamily="34" charset="0"/>
                          <a:cs typeface="Times New Roman" panose="02020603050405020304" pitchFamily="18" charset="0"/>
                        </a:rPr>
                        <a:t>put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05376368"/>
                  </a:ext>
                </a:extLst>
              </a:tr>
              <a:tr h="400044">
                <a:tc>
                  <a:txBody>
                    <a:bodyPr/>
                    <a:lstStyle/>
                    <a:p>
                      <a:pPr algn="ctr">
                        <a:lnSpc>
                          <a:spcPct val="107000"/>
                        </a:lnSpc>
                        <a:spcAft>
                          <a:spcPts val="800"/>
                        </a:spcAft>
                      </a:pPr>
                      <a:r>
                        <a:rPr lang="en-GB" sz="2400" b="1">
                          <a:solidFill>
                            <a:srgbClr val="0070C0"/>
                          </a:solidFill>
                          <a:effectLst/>
                          <a:latin typeface="Comic Sans MS" panose="030F0702030302020204" pitchFamily="66" charset="0"/>
                          <a:ea typeface="Calibri" panose="020F0502020204030204" pitchFamily="34" charset="0"/>
                          <a:cs typeface="Times New Roman" panose="02020603050405020304" pitchFamily="18" charset="0"/>
                        </a:rPr>
                        <a:t>ask</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833C0B"/>
                          </a:solidFill>
                          <a:effectLst/>
                          <a:latin typeface="Comic Sans MS" panose="030F0702030302020204" pitchFamily="66" charset="0"/>
                          <a:ea typeface="Calibri" panose="020F0502020204030204" pitchFamily="34" charset="0"/>
                          <a:cs typeface="Times New Roman" panose="02020603050405020304" pitchFamily="18" charset="0"/>
                        </a:rPr>
                        <a:t>has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CC3300"/>
                          </a:solidFill>
                          <a:effectLst/>
                          <a:latin typeface="Comic Sans MS" panose="030F0702030302020204" pitchFamily="66" charset="0"/>
                          <a:ea typeface="Calibri" panose="020F0502020204030204" pitchFamily="34" charset="0"/>
                          <a:cs typeface="Times New Roman" panose="02020603050405020304" pitchFamily="18" charset="0"/>
                        </a:rPr>
                        <a:t>says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he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go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9900"/>
                          </a:solidFill>
                          <a:effectLst/>
                          <a:latin typeface="Comic Sans MS" panose="030F0702030302020204" pitchFamily="66" charset="0"/>
                          <a:ea typeface="Calibri" panose="020F0502020204030204" pitchFamily="34" charset="0"/>
                          <a:cs typeface="Times New Roman" panose="02020603050405020304" pitchFamily="18" charset="0"/>
                        </a:rPr>
                        <a:t>push</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5835392"/>
                  </a:ext>
                </a:extLst>
              </a:tr>
              <a:tr h="400044">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833C0B"/>
                          </a:solidFill>
                          <a:effectLst/>
                          <a:latin typeface="Comic Sans MS" panose="030F0702030302020204" pitchFamily="66" charset="0"/>
                          <a:ea typeface="Calibri" panose="020F0502020204030204" pitchFamily="34" charset="0"/>
                          <a:cs typeface="Times New Roman" panose="02020603050405020304" pitchFamily="18" charset="0"/>
                        </a:rPr>
                        <a:t>his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800080"/>
                          </a:solidFill>
                          <a:effectLst/>
                          <a:latin typeface="Comic Sans MS" panose="030F0702030302020204" pitchFamily="66" charset="0"/>
                          <a:ea typeface="Calibri" panose="020F0502020204030204" pitchFamily="34" charset="0"/>
                          <a:cs typeface="Times New Roman" panose="02020603050405020304" pitchFamily="18" charset="0"/>
                        </a:rPr>
                        <a:t>the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me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002060"/>
                          </a:solidFill>
                          <a:effectLst/>
                          <a:latin typeface="Comic Sans MS" panose="030F0702030302020204" pitchFamily="66" charset="0"/>
                          <a:ea typeface="Calibri" panose="020F0502020204030204" pitchFamily="34" charset="0"/>
                          <a:cs typeface="Times New Roman" panose="02020603050405020304" pitchFamily="18" charset="0"/>
                        </a:rPr>
                        <a:t>so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9900"/>
                          </a:solidFill>
                          <a:effectLst/>
                          <a:latin typeface="Comic Sans MS" panose="030F0702030302020204" pitchFamily="66" charset="0"/>
                          <a:ea typeface="Calibri" panose="020F0502020204030204" pitchFamily="34" charset="0"/>
                          <a:cs typeface="Times New Roman" panose="02020603050405020304" pitchFamily="18" charset="0"/>
                        </a:rPr>
                        <a:t>pull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69740579"/>
                  </a:ext>
                </a:extLst>
              </a:tr>
              <a:tr h="400044">
                <a:tc>
                  <a:txBody>
                    <a:bodyPr/>
                    <a:lstStyle/>
                    <a:p>
                      <a:pPr algn="ctr">
                        <a:lnSpc>
                          <a:spcPct val="107000"/>
                        </a:lnSpc>
                        <a:spcAft>
                          <a:spcPts val="800"/>
                        </a:spcAft>
                      </a:pPr>
                      <a:r>
                        <a:rPr lang="en-GB" sz="24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are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800080"/>
                          </a:solidFill>
                          <a:effectLst/>
                          <a:latin typeface="Comic Sans MS" panose="030F0702030302020204" pitchFamily="66" charset="0"/>
                          <a:ea typeface="Calibri" panose="020F0502020204030204" pitchFamily="34" charset="0"/>
                          <a:cs typeface="Times New Roman" panose="02020603050405020304" pitchFamily="18" charset="0"/>
                        </a:rPr>
                        <a:t>they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she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9900"/>
                          </a:solidFill>
                          <a:effectLst/>
                          <a:latin typeface="Comic Sans MS" panose="030F0702030302020204" pitchFamily="66" charset="0"/>
                          <a:ea typeface="Calibri" panose="020F0502020204030204" pitchFamily="34" charset="0"/>
                          <a:cs typeface="Times New Roman" panose="02020603050405020304" pitchFamily="18" charset="0"/>
                        </a:rPr>
                        <a:t>full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76599498"/>
                  </a:ext>
                </a:extLst>
              </a:tr>
              <a:tr h="400044">
                <a:tc>
                  <a:txBody>
                    <a:bodyPr/>
                    <a:lstStyle/>
                    <a:p>
                      <a:pPr algn="ctr">
                        <a:lnSpc>
                          <a:spcPct val="107000"/>
                        </a:lnSpc>
                        <a:spcAft>
                          <a:spcPts val="800"/>
                        </a:spcAft>
                      </a:pPr>
                      <a:r>
                        <a:rPr lang="en-GB" sz="24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our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800080"/>
                          </a:solidFill>
                          <a:effectLst/>
                          <a:latin typeface="Comic Sans MS" panose="030F0702030302020204" pitchFamily="66" charset="0"/>
                          <a:ea typeface="Calibri" panose="020F0502020204030204" pitchFamily="34" charset="0"/>
                          <a:cs typeface="Times New Roman" panose="02020603050405020304" pitchFamily="18" charset="0"/>
                        </a:rPr>
                        <a:t>there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0000"/>
                          </a:solidFill>
                          <a:effectLst/>
                          <a:latin typeface="Comic Sans MS" panose="030F0702030302020204" pitchFamily="66" charset="0"/>
                          <a:ea typeface="Calibri" panose="020F0502020204030204" pitchFamily="34" charset="0"/>
                          <a:cs typeface="Times New Roman" panose="02020603050405020304" pitchFamily="18" charset="0"/>
                        </a:rPr>
                        <a:t>we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of</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767171"/>
                          </a:solidFill>
                          <a:effectLst/>
                          <a:latin typeface="Comic Sans MS" panose="030F0702030302020204" pitchFamily="66" charset="0"/>
                          <a:ea typeface="Calibri" panose="020F0502020204030204" pitchFamily="34" charset="0"/>
                          <a:cs typeface="Times New Roman" panose="02020603050405020304" pitchFamily="18" charset="0"/>
                        </a:rPr>
                        <a:t>one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75483073"/>
                  </a:ext>
                </a:extLst>
              </a:tr>
              <a:tr h="400044">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008000"/>
                          </a:solidFill>
                          <a:effectLst/>
                          <a:latin typeface="Comic Sans MS" panose="030F0702030302020204" pitchFamily="66" charset="0"/>
                          <a:ea typeface="Calibri" panose="020F0502020204030204" pitchFamily="34" charset="0"/>
                          <a:cs typeface="Times New Roman" panose="02020603050405020304" pitchFamily="18" charset="0"/>
                        </a:rPr>
                        <a:t>was</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800080"/>
                          </a:solidFill>
                          <a:effectLst/>
                          <a:latin typeface="Comic Sans MS" panose="030F0702030302020204" pitchFamily="66" charset="0"/>
                          <a:ea typeface="Calibri" panose="020F0502020204030204" pitchFamily="34" charset="0"/>
                          <a:cs typeface="Times New Roman" panose="02020603050405020304" pitchFamily="18" charset="0"/>
                        </a:rPr>
                        <a:t>here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love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767171"/>
                          </a:solidFill>
                          <a:effectLst/>
                          <a:latin typeface="Comic Sans MS" panose="030F0702030302020204" pitchFamily="66" charset="0"/>
                          <a:ea typeface="Calibri" panose="020F0502020204030204" pitchFamily="34" charset="0"/>
                          <a:cs typeface="Times New Roman" panose="02020603050405020304" pitchFamily="18" charset="0"/>
                        </a:rPr>
                        <a:t>once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98953384"/>
                  </a:ext>
                </a:extLst>
              </a:tr>
              <a:tr h="400044">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do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008000"/>
                          </a:solidFill>
                          <a:effectLst/>
                          <a:latin typeface="Comic Sans MS" panose="030F0702030302020204" pitchFamily="66" charset="0"/>
                          <a:ea typeface="Calibri" panose="020F0502020204030204" pitchFamily="34" charset="0"/>
                          <a:cs typeface="Times New Roman" panose="02020603050405020304" pitchFamily="18" charset="0"/>
                        </a:rPr>
                        <a:t>were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2F5496"/>
                          </a:solidFill>
                          <a:effectLst/>
                          <a:latin typeface="Comic Sans MS" panose="030F0702030302020204" pitchFamily="66" charset="0"/>
                          <a:ea typeface="Calibri" panose="020F0502020204030204" pitchFamily="34" charset="0"/>
                          <a:cs typeface="Times New Roman" panose="02020603050405020304" pitchFamily="18" charset="0"/>
                        </a:rPr>
                        <a:t>I</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00CC00"/>
                          </a:solidFill>
                          <a:effectLst/>
                          <a:latin typeface="Comic Sans MS" panose="030F0702030302020204" pitchFamily="66" charset="0"/>
                          <a:ea typeface="Calibri" panose="020F0502020204030204" pitchFamily="34" charset="0"/>
                          <a:cs typeface="Times New Roman" panose="02020603050405020304" pitchFamily="18" charset="0"/>
                        </a:rPr>
                        <a:t>by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come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2F5496"/>
                          </a:solidFill>
                          <a:effectLst/>
                          <a:latin typeface="Comic Sans MS" panose="030F0702030302020204" pitchFamily="66" charset="0"/>
                          <a:ea typeface="Calibri" panose="020F0502020204030204" pitchFamily="34" charset="0"/>
                          <a:cs typeface="Times New Roman" panose="02020603050405020304" pitchFamily="18" charset="0"/>
                        </a:rPr>
                        <a:t>school</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398776739"/>
                  </a:ext>
                </a:extLst>
              </a:tr>
              <a:tr h="400044">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to</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008000"/>
                          </a:solidFill>
                          <a:effectLst/>
                          <a:latin typeface="Comic Sans MS" panose="030F0702030302020204" pitchFamily="66" charset="0"/>
                          <a:ea typeface="Calibri" panose="020F0502020204030204" pitchFamily="34" charset="0"/>
                          <a:cs typeface="Times New Roman" panose="02020603050405020304" pitchFamily="18" charset="0"/>
                        </a:rPr>
                        <a:t>where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2F5496"/>
                          </a:solidFill>
                          <a:effectLst/>
                          <a:latin typeface="Comic Sans MS" panose="030F0702030302020204" pitchFamily="66" charset="0"/>
                          <a:ea typeface="Calibri" panose="020F0502020204030204" pitchFamily="34" charset="0"/>
                          <a:cs typeface="Times New Roman" panose="02020603050405020304" pitchFamily="18" charset="0"/>
                        </a:rPr>
                        <a:t>you</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00CC00"/>
                          </a:solidFill>
                          <a:effectLst/>
                          <a:latin typeface="Comic Sans MS" panose="030F0702030302020204" pitchFamily="66" charset="0"/>
                          <a:ea typeface="Calibri" panose="020F0502020204030204" pitchFamily="34" charset="0"/>
                          <a:cs typeface="Times New Roman" panose="02020603050405020304" pitchFamily="18" charset="0"/>
                        </a:rPr>
                        <a:t>my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FF0066"/>
                          </a:solidFill>
                          <a:effectLst/>
                          <a:latin typeface="Comic Sans MS" panose="030F0702030302020204" pitchFamily="66" charset="0"/>
                          <a:ea typeface="Calibri" panose="020F0502020204030204" pitchFamily="34" charset="0"/>
                          <a:cs typeface="Times New Roman" panose="02020603050405020304" pitchFamily="18" charset="0"/>
                        </a:rPr>
                        <a:t>some</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2F5496"/>
                          </a:solidFill>
                          <a:effectLst/>
                          <a:latin typeface="Comic Sans MS" panose="030F0702030302020204" pitchFamily="66" charset="0"/>
                          <a:ea typeface="Calibri" panose="020F0502020204030204" pitchFamily="34" charset="0"/>
                          <a:cs typeface="Times New Roman" panose="02020603050405020304" pitchFamily="18" charset="0"/>
                        </a:rPr>
                        <a:t>friend</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38577629"/>
                  </a:ext>
                </a:extLst>
              </a:tr>
              <a:tr h="400044">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today</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008000"/>
                          </a:solidFill>
                          <a:effectLst/>
                          <a:latin typeface="Comic Sans MS" panose="030F0702030302020204" pitchFamily="66" charset="0"/>
                          <a:ea typeface="Calibri" panose="020F0502020204030204" pitchFamily="34" charset="0"/>
                          <a:cs typeface="Times New Roman" panose="02020603050405020304" pitchFamily="18" charset="0"/>
                        </a:rPr>
                        <a:t>want</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solidFill>
                            <a:srgbClr val="2F5496"/>
                          </a:solidFill>
                          <a:effectLst/>
                          <a:latin typeface="Comic Sans MS" panose="030F0702030302020204" pitchFamily="66" charset="0"/>
                          <a:ea typeface="Calibri" panose="020F0502020204030204" pitchFamily="34" charset="0"/>
                          <a:cs typeface="Times New Roman" panose="02020603050405020304" pitchFamily="18" charset="0"/>
                        </a:rPr>
                        <a:t>your</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a:effectLst/>
                          <a:latin typeface="Comic Sans MS" panose="030F0702030302020204" pitchFamily="66" charset="0"/>
                          <a:ea typeface="Calibri" panose="020F0502020204030204" pitchFamily="34" charset="0"/>
                          <a:cs typeface="Times New Roman" panose="02020603050405020304" pitchFamily="18" charset="0"/>
                        </a:rPr>
                        <a:t> </a:t>
                      </a:r>
                      <a:endParaRPr lang="en-GB" sz="70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07000"/>
                        </a:lnSpc>
                        <a:spcAft>
                          <a:spcPts val="800"/>
                        </a:spcAft>
                      </a:pPr>
                      <a:r>
                        <a:rPr lang="en-GB" sz="2400" b="1" dirty="0">
                          <a:solidFill>
                            <a:srgbClr val="2F5496"/>
                          </a:solidFill>
                          <a:effectLst/>
                          <a:latin typeface="Comic Sans MS" panose="030F0702030302020204" pitchFamily="66" charset="0"/>
                          <a:ea typeface="Calibri" panose="020F0502020204030204" pitchFamily="34" charset="0"/>
                          <a:cs typeface="Times New Roman" panose="02020603050405020304" pitchFamily="18" charset="0"/>
                        </a:rPr>
                        <a:t>house</a:t>
                      </a:r>
                      <a:endParaRPr lang="en-GB" sz="700" dirty="0">
                        <a:effectLst/>
                        <a:latin typeface="Calibri" panose="020F0502020204030204" pitchFamily="34" charset="0"/>
                        <a:ea typeface="Calibri" panose="020F0502020204030204" pitchFamily="34" charset="0"/>
                        <a:cs typeface="Times New Roman" panose="02020603050405020304" pitchFamily="18" charset="0"/>
                      </a:endParaRPr>
                    </a:p>
                  </a:txBody>
                  <a:tcPr marL="46172" marR="46172"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52553306"/>
                  </a:ext>
                </a:extLst>
              </a:tr>
            </a:tbl>
          </a:graphicData>
        </a:graphic>
      </p:graphicFrame>
      <p:sp>
        <p:nvSpPr>
          <p:cNvPr id="8" name="TextBox 7">
            <a:extLst>
              <a:ext uri="{FF2B5EF4-FFF2-40B4-BE49-F238E27FC236}">
                <a16:creationId xmlns:a16="http://schemas.microsoft.com/office/drawing/2014/main" id="{D28DCC2A-580F-46BC-AD2B-23B8C160D911}"/>
              </a:ext>
            </a:extLst>
          </p:cNvPr>
          <p:cNvSpPr txBox="1"/>
          <p:nvPr/>
        </p:nvSpPr>
        <p:spPr>
          <a:xfrm>
            <a:off x="755576" y="980728"/>
            <a:ext cx="7848872" cy="1477328"/>
          </a:xfrm>
          <a:prstGeom prst="rect">
            <a:avLst/>
          </a:prstGeom>
          <a:noFill/>
        </p:spPr>
        <p:txBody>
          <a:bodyPr wrap="square" rtlCol="0">
            <a:spAutoFit/>
          </a:bodyPr>
          <a:lstStyle/>
          <a:p>
            <a:r>
              <a:rPr lang="en-GB" dirty="0"/>
              <a:t> Year 1 Common Exception Words.  All Year 1 children have a copy of this grid in the back of their yellow reading diaries.  The expectation is that all Year 1 children can read and spell these words by the end of Year 1. They are not phonetically spelt and just have to be learnt as sight words.  We also use this grid to help with spelling whenever we write in the classroom.</a:t>
            </a:r>
          </a:p>
        </p:txBody>
      </p:sp>
      <p:sp>
        <p:nvSpPr>
          <p:cNvPr id="9" name="Title 1">
            <a:extLst>
              <a:ext uri="{FF2B5EF4-FFF2-40B4-BE49-F238E27FC236}">
                <a16:creationId xmlns:a16="http://schemas.microsoft.com/office/drawing/2014/main" id="{EBFD15B7-98C7-4721-B0C8-98EE4C2B634A}"/>
              </a:ext>
            </a:extLst>
          </p:cNvPr>
          <p:cNvSpPr txBox="1">
            <a:spLocks/>
          </p:cNvSpPr>
          <p:nvPr/>
        </p:nvSpPr>
        <p:spPr>
          <a:xfrm>
            <a:off x="365796" y="289729"/>
            <a:ext cx="5256584" cy="956733"/>
          </a:xfrm>
          <a:prstGeom prst="rect">
            <a:avLst/>
          </a:prstGeom>
        </p:spPr>
        <p:txBody>
          <a:bodyPr vert="horz" lIns="91440" tIns="45720" rIns="91440" bIns="45720" rtlCol="0" anchor="t">
            <a:normAutofit fontScale="90000" lnSpcReduction="20000"/>
          </a:bodyPr>
          <a:lstStyle>
            <a:lvl1pPr algn="l" defTabSz="685800" rtl="0" eaLnBrk="1" latinLnBrk="0" hangingPunct="1">
              <a:lnSpc>
                <a:spcPct val="99000"/>
              </a:lnSpc>
              <a:spcBef>
                <a:spcPct val="0"/>
              </a:spcBef>
              <a:buNone/>
              <a:defRPr sz="3800" kern="1200">
                <a:solidFill>
                  <a:schemeClr val="tx2">
                    <a:lumMod val="75000"/>
                    <a:lumOff val="25000"/>
                  </a:schemeClr>
                </a:solidFill>
                <a:latin typeface="+mj-lt"/>
                <a:ea typeface="+mj-ea"/>
                <a:cs typeface="+mj-cs"/>
              </a:defRPr>
            </a:lvl1pPr>
          </a:lstStyle>
          <a:p>
            <a:r>
              <a:rPr lang="en-GB"/>
              <a:t>Other reading resources</a:t>
            </a:r>
            <a:br>
              <a:rPr lang="en-GB"/>
            </a:br>
            <a:endParaRPr lang="en-GB" dirty="0"/>
          </a:p>
        </p:txBody>
      </p:sp>
      <p:pic>
        <p:nvPicPr>
          <p:cNvPr id="3" name="slide 20">
            <a:hlinkClick r:id="" action="ppaction://media"/>
            <a:extLst>
              <a:ext uri="{FF2B5EF4-FFF2-40B4-BE49-F238E27FC236}">
                <a16:creationId xmlns:a16="http://schemas.microsoft.com/office/drawing/2014/main" id="{46B705D1-943D-40CA-8247-B6BE26718B2B}"/>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6667034" y="260889"/>
            <a:ext cx="609600" cy="609600"/>
          </a:xfrm>
          <a:prstGeom prst="rect">
            <a:avLst/>
          </a:prstGeom>
        </p:spPr>
      </p:pic>
    </p:spTree>
    <p:extLst>
      <p:ext uri="{BB962C8B-B14F-4D97-AF65-F5344CB8AC3E}">
        <p14:creationId xmlns:p14="http://schemas.microsoft.com/office/powerpoint/2010/main" val="7813245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958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mn-lt"/>
              </a:rPr>
              <a:t>The Screening Check</a:t>
            </a:r>
            <a:br>
              <a:rPr lang="en-GB" dirty="0">
                <a:latin typeface="+mn-lt"/>
              </a:rPr>
            </a:br>
            <a:r>
              <a:rPr lang="en-GB" dirty="0">
                <a:latin typeface="+mn-lt"/>
              </a:rPr>
              <a:t>June 2022</a:t>
            </a:r>
          </a:p>
        </p:txBody>
      </p:sp>
      <p:sp>
        <p:nvSpPr>
          <p:cNvPr id="3" name="Content Placeholder 2"/>
          <p:cNvSpPr>
            <a:spLocks noGrp="1"/>
          </p:cNvSpPr>
          <p:nvPr>
            <p:ph idx="1"/>
          </p:nvPr>
        </p:nvSpPr>
        <p:spPr/>
        <p:txBody>
          <a:bodyPr>
            <a:noAutofit/>
          </a:bodyPr>
          <a:lstStyle/>
          <a:p>
            <a:pPr marL="0" indent="0">
              <a:buNone/>
            </a:pPr>
            <a:r>
              <a:rPr lang="en-GB" sz="2800" dirty="0"/>
              <a:t>It will be carried out by the Class Teacher.</a:t>
            </a:r>
          </a:p>
          <a:p>
            <a:pPr marL="0" indent="0">
              <a:buNone/>
            </a:pPr>
            <a:r>
              <a:rPr lang="en-GB" sz="2800" dirty="0"/>
              <a:t>It will be done on a 1:1 basis.</a:t>
            </a:r>
          </a:p>
          <a:p>
            <a:pPr marL="0" indent="0">
              <a:buNone/>
            </a:pPr>
            <a:r>
              <a:rPr lang="en-GB" sz="2800" dirty="0"/>
              <a:t>It will be carried out in a quiet space.</a:t>
            </a:r>
          </a:p>
          <a:p>
            <a:pPr marL="0" indent="0">
              <a:buNone/>
            </a:pPr>
            <a:r>
              <a:rPr lang="en-GB" sz="2800" dirty="0"/>
              <a:t>There will be no time limit, although if it becomes apparent that the child is having difficulty with a word, the teacher will use her judgement to move onto the next.</a:t>
            </a:r>
          </a:p>
        </p:txBody>
      </p:sp>
      <p:pic>
        <p:nvPicPr>
          <p:cNvPr id="4" name="Slide 21">
            <a:hlinkClick r:id="" action="ppaction://media"/>
            <a:extLst>
              <a:ext uri="{FF2B5EF4-FFF2-40B4-BE49-F238E27FC236}">
                <a16:creationId xmlns:a16="http://schemas.microsoft.com/office/drawing/2014/main" id="{95367F92-D58A-4BA7-8811-2FD1F1F69A0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4900516" y="1196752"/>
            <a:ext cx="609600" cy="609600"/>
          </a:xfrm>
          <a:prstGeom prst="rect">
            <a:avLst/>
          </a:prstGeom>
        </p:spPr>
      </p:pic>
    </p:spTree>
    <p:extLst>
      <p:ext uri="{BB962C8B-B14F-4D97-AF65-F5344CB8AC3E}">
        <p14:creationId xmlns:p14="http://schemas.microsoft.com/office/powerpoint/2010/main" val="8978241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1" presetClass="mediacall" presetSubtype="0" fill="hold" nodeType="clickEffect">
                                  <p:stCondLst>
                                    <p:cond delay="0"/>
                                  </p:stCondLst>
                                  <p:childTnLst>
                                    <p:cmd type="call" cmd="playFrom(0.0)">
                                      <p:cBhvr>
                                        <p:cTn id="24" dur="174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25" fill="hold" display="0">
                  <p:stCondLst>
                    <p:cond delay="indefinite"/>
                  </p:stCondLst>
                  <p:endCondLst>
                    <p:cond evt="onStopAudio" delay="0">
                      <p:tgtEl>
                        <p:sldTgt/>
                      </p:tgtEl>
                    </p:cond>
                  </p:endCondLst>
                </p:cTn>
                <p:tgtEl>
                  <p:spTgt spid="4"/>
                </p:tgtEl>
              </p:cMediaNode>
            </p:audio>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latin typeface="+mn-lt"/>
              </a:rPr>
              <a:t>The screening check format.</a:t>
            </a:r>
          </a:p>
        </p:txBody>
      </p:sp>
      <p:sp>
        <p:nvSpPr>
          <p:cNvPr id="3" name="Content Placeholder 2"/>
          <p:cNvSpPr>
            <a:spLocks noGrp="1"/>
          </p:cNvSpPr>
          <p:nvPr>
            <p:ph idx="1"/>
          </p:nvPr>
        </p:nvSpPr>
        <p:spPr/>
        <p:txBody>
          <a:bodyPr>
            <a:normAutofit fontScale="70000" lnSpcReduction="20000"/>
          </a:bodyPr>
          <a:lstStyle/>
          <a:p>
            <a:endParaRPr lang="en-GB" dirty="0"/>
          </a:p>
          <a:p>
            <a:r>
              <a:rPr lang="en-GB" dirty="0"/>
              <a:t>The purpose of the check is to assess the child’s phonics knowledge.</a:t>
            </a:r>
          </a:p>
          <a:p>
            <a:r>
              <a:rPr lang="en-GB" dirty="0"/>
              <a:t>The children will be asked to read 40 words</a:t>
            </a:r>
          </a:p>
          <a:p>
            <a:r>
              <a:rPr lang="en-GB" dirty="0"/>
              <a:t>Some of the words will be nonsense or ‘alien’ words.</a:t>
            </a:r>
          </a:p>
          <a:p>
            <a:r>
              <a:rPr lang="en-GB" dirty="0"/>
              <a:t>The remainder of the words will be ‘real’ words.</a:t>
            </a:r>
          </a:p>
          <a:p>
            <a:r>
              <a:rPr lang="en-GB" dirty="0"/>
              <a:t>The children will be told if they are looking at a ‘real’ or ‘alien’ words.</a:t>
            </a:r>
          </a:p>
          <a:p>
            <a:r>
              <a:rPr lang="en-GB" dirty="0"/>
              <a:t>The children will need to use their phonic knowledge to decode the words.</a:t>
            </a:r>
          </a:p>
          <a:p>
            <a:r>
              <a:rPr lang="en-GB" dirty="0"/>
              <a:t>All of the words will be phonetic.</a:t>
            </a:r>
          </a:p>
          <a:p>
            <a:r>
              <a:rPr lang="en-GB" dirty="0"/>
              <a:t>The words will come from any of the phonic phases including split digraphs.</a:t>
            </a:r>
          </a:p>
          <a:p>
            <a:r>
              <a:rPr lang="en-GB" dirty="0"/>
              <a:t>Parents are informed of their child’s score in their end of year report. </a:t>
            </a:r>
          </a:p>
        </p:txBody>
      </p:sp>
      <p:pic>
        <p:nvPicPr>
          <p:cNvPr id="4" name="Slide 22">
            <a:hlinkClick r:id="" action="ppaction://media"/>
            <a:extLst>
              <a:ext uri="{FF2B5EF4-FFF2-40B4-BE49-F238E27FC236}">
                <a16:creationId xmlns:a16="http://schemas.microsoft.com/office/drawing/2014/main" id="{2E2F0A7A-6371-44E5-BDDE-5D93639BA11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800230" y="1348703"/>
            <a:ext cx="609600" cy="609600"/>
          </a:xfrm>
          <a:prstGeom prst="rect">
            <a:avLst/>
          </a:prstGeom>
        </p:spPr>
      </p:pic>
    </p:spTree>
    <p:extLst>
      <p:ext uri="{BB962C8B-B14F-4D97-AF65-F5344CB8AC3E}">
        <p14:creationId xmlns:p14="http://schemas.microsoft.com/office/powerpoint/2010/main" val="3030550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1000"/>
                                        <p:tgtEl>
                                          <p:spTgt spid="3">
                                            <p:txEl>
                                              <p:pRg st="1" end="1"/>
                                            </p:txEl>
                                          </p:spTgt>
                                        </p:tgtEl>
                                      </p:cBhvr>
                                    </p:animEffect>
                                    <p:anim calcmode="lin" valueType="num">
                                      <p:cBhvr>
                                        <p:cTn id="8"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0"/>
                                        <p:tgtEl>
                                          <p:spTgt spid="3">
                                            <p:txEl>
                                              <p:pRg st="2" end="2"/>
                                            </p:txEl>
                                          </p:spTgt>
                                        </p:tgtEl>
                                      </p:cBhvr>
                                    </p:animEffect>
                                    <p:anim calcmode="lin" valueType="num">
                                      <p:cBhvr>
                                        <p:cTn id="15"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3" end="3"/>
                                            </p:txEl>
                                          </p:spTgt>
                                        </p:tgtEl>
                                        <p:attrNameLst>
                                          <p:attrName>style.visibility</p:attrName>
                                        </p:attrNameLst>
                                      </p:cBhvr>
                                      <p:to>
                                        <p:strVal val="visible"/>
                                      </p:to>
                                    </p:set>
                                    <p:animEffect transition="in" filter="fade">
                                      <p:cBhvr>
                                        <p:cTn id="21" dur="1000"/>
                                        <p:tgtEl>
                                          <p:spTgt spid="3">
                                            <p:txEl>
                                              <p:pRg st="3" end="3"/>
                                            </p:txEl>
                                          </p:spTgt>
                                        </p:tgtEl>
                                      </p:cBhvr>
                                    </p:animEffect>
                                    <p:anim calcmode="lin" valueType="num">
                                      <p:cBhvr>
                                        <p:cTn id="22"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1000"/>
                                        <p:tgtEl>
                                          <p:spTgt spid="3">
                                            <p:txEl>
                                              <p:pRg st="4" end="4"/>
                                            </p:txEl>
                                          </p:spTgt>
                                        </p:tgtEl>
                                      </p:cBhvr>
                                    </p:animEffect>
                                    <p:anim calcmode="lin" valueType="num">
                                      <p:cBhvr>
                                        <p:cTn id="2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1000"/>
                                        <p:tgtEl>
                                          <p:spTgt spid="3">
                                            <p:txEl>
                                              <p:pRg st="5" end="5"/>
                                            </p:txEl>
                                          </p:spTgt>
                                        </p:tgtEl>
                                      </p:cBhvr>
                                    </p:animEffect>
                                    <p:anim calcmode="lin" valueType="num">
                                      <p:cBhvr>
                                        <p:cTn id="3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3">
                                            <p:txEl>
                                              <p:pRg st="6" end="6"/>
                                            </p:txEl>
                                          </p:spTgt>
                                        </p:tgtEl>
                                        <p:attrNameLst>
                                          <p:attrName>style.visibility</p:attrName>
                                        </p:attrNameLst>
                                      </p:cBhvr>
                                      <p:to>
                                        <p:strVal val="visible"/>
                                      </p:to>
                                    </p:set>
                                    <p:animEffect transition="in" filter="fade">
                                      <p:cBhvr>
                                        <p:cTn id="42" dur="1000"/>
                                        <p:tgtEl>
                                          <p:spTgt spid="3">
                                            <p:txEl>
                                              <p:pRg st="6" end="6"/>
                                            </p:txEl>
                                          </p:spTgt>
                                        </p:tgtEl>
                                      </p:cBhvr>
                                    </p:animEffect>
                                    <p:anim calcmode="lin" valueType="num">
                                      <p:cBhvr>
                                        <p:cTn id="4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4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3">
                                            <p:txEl>
                                              <p:pRg st="7" end="7"/>
                                            </p:txEl>
                                          </p:spTgt>
                                        </p:tgtEl>
                                        <p:attrNameLst>
                                          <p:attrName>style.visibility</p:attrName>
                                        </p:attrNameLst>
                                      </p:cBhvr>
                                      <p:to>
                                        <p:strVal val="visible"/>
                                      </p:to>
                                    </p:set>
                                    <p:animEffect transition="in" filter="fade">
                                      <p:cBhvr>
                                        <p:cTn id="49" dur="1000"/>
                                        <p:tgtEl>
                                          <p:spTgt spid="3">
                                            <p:txEl>
                                              <p:pRg st="7" end="7"/>
                                            </p:txEl>
                                          </p:spTgt>
                                        </p:tgtEl>
                                      </p:cBhvr>
                                    </p:animEffect>
                                    <p:anim calcmode="lin" valueType="num">
                                      <p:cBhvr>
                                        <p:cTn id="50" dur="10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51" dur="1000" fill="hold"/>
                                        <p:tgtEl>
                                          <p:spTgt spid="3">
                                            <p:txEl>
                                              <p:pRg st="7" end="7"/>
                                            </p:txEl>
                                          </p:spTgt>
                                        </p:tgtEl>
                                        <p:attrNameLst>
                                          <p:attrName>ppt_y</p:attrName>
                                        </p:attrNameLst>
                                      </p:cBhvr>
                                      <p:tavLst>
                                        <p:tav tm="0">
                                          <p:val>
                                            <p:strVal val="#ppt_y+.1"/>
                                          </p:val>
                                        </p:tav>
                                        <p:tav tm="100000">
                                          <p:val>
                                            <p:strVal val="#ppt_y"/>
                                          </p:val>
                                        </p:tav>
                                      </p:tavLst>
                                    </p:anim>
                                  </p:childTnLst>
                                </p:cTn>
                              </p:par>
                            </p:childTnLst>
                          </p:cTn>
                        </p:par>
                      </p:childTnLst>
                    </p:cTn>
                  </p:par>
                  <p:par>
                    <p:cTn id="52" fill="hold">
                      <p:stCondLst>
                        <p:cond delay="indefinite"/>
                      </p:stCondLst>
                      <p:childTnLst>
                        <p:par>
                          <p:cTn id="53" fill="hold">
                            <p:stCondLst>
                              <p:cond delay="0"/>
                            </p:stCondLst>
                            <p:childTnLst>
                              <p:par>
                                <p:cTn id="54" presetID="42" presetClass="entr" presetSubtype="0" fill="hold" nodeType="clickEffect">
                                  <p:stCondLst>
                                    <p:cond delay="0"/>
                                  </p:stCondLst>
                                  <p:childTnLst>
                                    <p:set>
                                      <p:cBhvr>
                                        <p:cTn id="55" dur="1" fill="hold">
                                          <p:stCondLst>
                                            <p:cond delay="0"/>
                                          </p:stCondLst>
                                        </p:cTn>
                                        <p:tgtEl>
                                          <p:spTgt spid="3">
                                            <p:txEl>
                                              <p:pRg st="8" end="8"/>
                                            </p:txEl>
                                          </p:spTgt>
                                        </p:tgtEl>
                                        <p:attrNameLst>
                                          <p:attrName>style.visibility</p:attrName>
                                        </p:attrNameLst>
                                      </p:cBhvr>
                                      <p:to>
                                        <p:strVal val="visible"/>
                                      </p:to>
                                    </p:set>
                                    <p:animEffect transition="in" filter="fade">
                                      <p:cBhvr>
                                        <p:cTn id="56" dur="1000"/>
                                        <p:tgtEl>
                                          <p:spTgt spid="3">
                                            <p:txEl>
                                              <p:pRg st="8" end="8"/>
                                            </p:txEl>
                                          </p:spTgt>
                                        </p:tgtEl>
                                      </p:cBhvr>
                                    </p:animEffect>
                                    <p:anim calcmode="lin" valueType="num">
                                      <p:cBhvr>
                                        <p:cTn id="57" dur="1000" fill="hold"/>
                                        <p:tgtEl>
                                          <p:spTgt spid="3">
                                            <p:txEl>
                                              <p:pRg st="8" end="8"/>
                                            </p:txEl>
                                          </p:spTgt>
                                        </p:tgtEl>
                                        <p:attrNameLst>
                                          <p:attrName>ppt_x</p:attrName>
                                        </p:attrNameLst>
                                      </p:cBhvr>
                                      <p:tavLst>
                                        <p:tav tm="0">
                                          <p:val>
                                            <p:strVal val="#ppt_x"/>
                                          </p:val>
                                        </p:tav>
                                        <p:tav tm="100000">
                                          <p:val>
                                            <p:strVal val="#ppt_x"/>
                                          </p:val>
                                        </p:tav>
                                      </p:tavLst>
                                    </p:anim>
                                    <p:anim calcmode="lin" valueType="num">
                                      <p:cBhvr>
                                        <p:cTn id="58" dur="1000" fill="hold"/>
                                        <p:tgtEl>
                                          <p:spTgt spid="3">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42" presetClass="entr" presetSubtype="0" fill="hold" nodeType="clickEffect">
                                  <p:stCondLst>
                                    <p:cond delay="0"/>
                                  </p:stCondLst>
                                  <p:childTnLst>
                                    <p:set>
                                      <p:cBhvr>
                                        <p:cTn id="62" dur="1" fill="hold">
                                          <p:stCondLst>
                                            <p:cond delay="0"/>
                                          </p:stCondLst>
                                        </p:cTn>
                                        <p:tgtEl>
                                          <p:spTgt spid="3">
                                            <p:txEl>
                                              <p:pRg st="9" end="9"/>
                                            </p:txEl>
                                          </p:spTgt>
                                        </p:tgtEl>
                                        <p:attrNameLst>
                                          <p:attrName>style.visibility</p:attrName>
                                        </p:attrNameLst>
                                      </p:cBhvr>
                                      <p:to>
                                        <p:strVal val="visible"/>
                                      </p:to>
                                    </p:set>
                                    <p:animEffect transition="in" filter="fade">
                                      <p:cBhvr>
                                        <p:cTn id="63" dur="1000"/>
                                        <p:tgtEl>
                                          <p:spTgt spid="3">
                                            <p:txEl>
                                              <p:pRg st="9" end="9"/>
                                            </p:txEl>
                                          </p:spTgt>
                                        </p:tgtEl>
                                      </p:cBhvr>
                                    </p:animEffect>
                                    <p:anim calcmode="lin" valueType="num">
                                      <p:cBhvr>
                                        <p:cTn id="64" dur="1000" fill="hold"/>
                                        <p:tgtEl>
                                          <p:spTgt spid="3">
                                            <p:txEl>
                                              <p:pRg st="9" end="9"/>
                                            </p:txEl>
                                          </p:spTgt>
                                        </p:tgtEl>
                                        <p:attrNameLst>
                                          <p:attrName>ppt_x</p:attrName>
                                        </p:attrNameLst>
                                      </p:cBhvr>
                                      <p:tavLst>
                                        <p:tav tm="0">
                                          <p:val>
                                            <p:strVal val="#ppt_x"/>
                                          </p:val>
                                        </p:tav>
                                        <p:tav tm="100000">
                                          <p:val>
                                            <p:strVal val="#ppt_x"/>
                                          </p:val>
                                        </p:tav>
                                      </p:tavLst>
                                    </p:anim>
                                    <p:anim calcmode="lin" valueType="num">
                                      <p:cBhvr>
                                        <p:cTn id="65" dur="1000" fill="hold"/>
                                        <p:tgtEl>
                                          <p:spTgt spid="3">
                                            <p:txEl>
                                              <p:pRg st="9" end="9"/>
                                            </p:txEl>
                                          </p:spTgt>
                                        </p:tgtEl>
                                        <p:attrNameLst>
                                          <p:attrName>ppt_y</p:attrName>
                                        </p:attrNameLst>
                                      </p:cBhvr>
                                      <p:tavLst>
                                        <p:tav tm="0">
                                          <p:val>
                                            <p:strVal val="#ppt_y+.1"/>
                                          </p:val>
                                        </p:tav>
                                        <p:tav tm="100000">
                                          <p:val>
                                            <p:strVal val="#ppt_y"/>
                                          </p:val>
                                        </p:tav>
                                      </p:tavLst>
                                    </p:anim>
                                  </p:childTnLst>
                                </p:cTn>
                              </p:par>
                            </p:childTnLst>
                          </p:cTn>
                        </p:par>
                      </p:childTnLst>
                    </p:cTn>
                  </p:par>
                  <p:par>
                    <p:cTn id="66" fill="hold">
                      <p:stCondLst>
                        <p:cond delay="indefinite"/>
                      </p:stCondLst>
                      <p:childTnLst>
                        <p:par>
                          <p:cTn id="67" fill="hold">
                            <p:stCondLst>
                              <p:cond delay="0"/>
                            </p:stCondLst>
                            <p:childTnLst>
                              <p:par>
                                <p:cTn id="68" presetID="1" presetClass="mediacall" presetSubtype="0" fill="hold" nodeType="clickEffect">
                                  <p:stCondLst>
                                    <p:cond delay="0"/>
                                  </p:stCondLst>
                                  <p:childTnLst>
                                    <p:cmd type="call" cmd="playFrom(0.0)">
                                      <p:cBhvr>
                                        <p:cTn id="69" dur="3392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0" fill="hold" display="0">
                  <p:stCondLst>
                    <p:cond delay="indefinite"/>
                  </p:stCondLst>
                  <p:endCondLst>
                    <p:cond evt="onStopAudio" delay="0">
                      <p:tgtEl>
                        <p:sldTgt/>
                      </p:tgtEl>
                    </p:cond>
                  </p:endCondLst>
                </p:cTn>
                <p:tgtEl>
                  <p:spTgt spid="4"/>
                </p:tgtEl>
              </p:cMediaNode>
            </p:audio>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5030" y="568345"/>
            <a:ext cx="6673174" cy="1132463"/>
          </a:xfrm>
        </p:spPr>
        <p:txBody>
          <a:bodyPr/>
          <a:lstStyle/>
          <a:p>
            <a:r>
              <a:rPr lang="en-GB" dirty="0">
                <a:solidFill>
                  <a:srgbClr val="00B050"/>
                </a:solidFill>
                <a:latin typeface="Berlin Sans FB Demi" pitchFamily="34" charset="0"/>
              </a:rPr>
              <a:t>Alien words</a:t>
            </a:r>
          </a:p>
        </p:txBody>
      </p:sp>
      <p:sp>
        <p:nvSpPr>
          <p:cNvPr id="3" name="Content Placeholder 2"/>
          <p:cNvSpPr>
            <a:spLocks noGrp="1"/>
          </p:cNvSpPr>
          <p:nvPr>
            <p:ph idx="1"/>
          </p:nvPr>
        </p:nvSpPr>
        <p:spPr>
          <a:xfrm>
            <a:off x="755576" y="2438400"/>
            <a:ext cx="8022628" cy="4230960"/>
          </a:xfrm>
        </p:spPr>
        <p:txBody>
          <a:bodyPr>
            <a:normAutofit fontScale="62500" lnSpcReduction="20000"/>
          </a:bodyPr>
          <a:lstStyle/>
          <a:p>
            <a:r>
              <a:rPr lang="en-GB" sz="4000" dirty="0"/>
              <a:t>Look at these words, can you read them?</a:t>
            </a:r>
          </a:p>
          <a:p>
            <a:r>
              <a:rPr lang="en-GB" sz="4000" dirty="0" err="1"/>
              <a:t>vox</a:t>
            </a:r>
            <a:r>
              <a:rPr lang="en-GB" sz="4000" dirty="0"/>
              <a:t>		           </a:t>
            </a:r>
          </a:p>
          <a:p>
            <a:r>
              <a:rPr lang="en-GB" sz="4000" dirty="0" err="1"/>
              <a:t>brup</a:t>
            </a:r>
            <a:r>
              <a:rPr lang="en-GB" sz="4000" dirty="0"/>
              <a:t>		</a:t>
            </a:r>
          </a:p>
          <a:p>
            <a:r>
              <a:rPr lang="en-GB" sz="4000" dirty="0" err="1"/>
              <a:t>ch</a:t>
            </a:r>
            <a:r>
              <a:rPr lang="en-GB" sz="4000" u="sng" dirty="0" err="1"/>
              <a:t>ou</a:t>
            </a:r>
            <a:r>
              <a:rPr lang="en-GB" sz="4000" dirty="0" err="1"/>
              <a:t>t</a:t>
            </a:r>
            <a:r>
              <a:rPr lang="en-GB" sz="4000" dirty="0"/>
              <a:t>		</a:t>
            </a:r>
          </a:p>
          <a:p>
            <a:r>
              <a:rPr lang="en-GB" sz="4000" dirty="0" err="1"/>
              <a:t>sproft</a:t>
            </a:r>
            <a:r>
              <a:rPr lang="en-GB" sz="4000" dirty="0"/>
              <a:t>		</a:t>
            </a:r>
          </a:p>
          <a:p>
            <a:r>
              <a:rPr lang="en-GB" sz="4000" dirty="0" err="1"/>
              <a:t>bl</a:t>
            </a:r>
            <a:r>
              <a:rPr lang="en-GB" sz="4000" u="sng" dirty="0" err="1"/>
              <a:t>ur</a:t>
            </a:r>
            <a:r>
              <a:rPr lang="en-GB" sz="4000" dirty="0" err="1"/>
              <a:t>st</a:t>
            </a:r>
            <a:r>
              <a:rPr lang="en-GB" sz="4000" dirty="0"/>
              <a:t>	</a:t>
            </a:r>
          </a:p>
          <a:p>
            <a:pPr marL="0" indent="0">
              <a:buNone/>
            </a:pPr>
            <a:r>
              <a:rPr lang="en-GB" sz="4000" dirty="0"/>
              <a:t> </a:t>
            </a:r>
          </a:p>
          <a:p>
            <a:r>
              <a:rPr lang="en-GB" sz="4000" dirty="0"/>
              <a:t>If you split the words into their component sounds and blend the sounds together they can be worked out.</a:t>
            </a:r>
          </a:p>
          <a:p>
            <a:pPr marL="0" indent="0">
              <a:buNone/>
            </a:pPr>
            <a:endParaRPr lang="en-GB" dirty="0"/>
          </a:p>
        </p:txBody>
      </p:sp>
      <p:pic>
        <p:nvPicPr>
          <p:cNvPr id="205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76056" y="2996952"/>
            <a:ext cx="2143125"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Slide 23">
            <a:hlinkClick r:id="" action="ppaction://media"/>
            <a:extLst>
              <a:ext uri="{FF2B5EF4-FFF2-40B4-BE49-F238E27FC236}">
                <a16:creationId xmlns:a16="http://schemas.microsoft.com/office/drawing/2014/main" id="{24F81309-2FAF-4FC3-BA9F-80BF211D909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5136817" y="858069"/>
            <a:ext cx="609600" cy="609600"/>
          </a:xfrm>
          <a:prstGeom prst="rect">
            <a:avLst/>
          </a:prstGeom>
        </p:spPr>
      </p:pic>
    </p:spTree>
    <p:extLst>
      <p:ext uri="{BB962C8B-B14F-4D97-AF65-F5344CB8AC3E}">
        <p14:creationId xmlns:p14="http://schemas.microsoft.com/office/powerpoint/2010/main" val="2006042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18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rgbClr val="00B050"/>
                </a:solidFill>
                <a:latin typeface="Berlin Sans FB Demi" pitchFamily="34" charset="0"/>
              </a:rPr>
              <a:t>Alien words</a:t>
            </a:r>
          </a:p>
        </p:txBody>
      </p:sp>
      <p:sp>
        <p:nvSpPr>
          <p:cNvPr id="3" name="Content Placeholder 2"/>
          <p:cNvSpPr>
            <a:spLocks noGrp="1"/>
          </p:cNvSpPr>
          <p:nvPr>
            <p:ph idx="1"/>
          </p:nvPr>
        </p:nvSpPr>
        <p:spPr>
          <a:xfrm>
            <a:off x="755576" y="2438400"/>
            <a:ext cx="8022628" cy="3651504"/>
          </a:xfrm>
        </p:spPr>
        <p:txBody>
          <a:bodyPr>
            <a:noAutofit/>
          </a:bodyPr>
          <a:lstStyle/>
          <a:p>
            <a:r>
              <a:rPr lang="en-GB" sz="2800" dirty="0" err="1"/>
              <a:t>vox</a:t>
            </a:r>
            <a:r>
              <a:rPr lang="en-GB" sz="2800" dirty="0"/>
              <a:t>    =  v  o  x</a:t>
            </a:r>
          </a:p>
          <a:p>
            <a:r>
              <a:rPr lang="en-GB" sz="2800" dirty="0" err="1"/>
              <a:t>brup</a:t>
            </a:r>
            <a:r>
              <a:rPr lang="en-GB" sz="2800" dirty="0"/>
              <a:t>  =  b r  u  p</a:t>
            </a:r>
          </a:p>
          <a:p>
            <a:r>
              <a:rPr lang="en-GB" sz="2800" dirty="0" err="1"/>
              <a:t>chout</a:t>
            </a:r>
            <a:r>
              <a:rPr lang="en-GB" sz="2800" dirty="0"/>
              <a:t> = </a:t>
            </a:r>
            <a:r>
              <a:rPr lang="en-GB" sz="2800" dirty="0" err="1"/>
              <a:t>ch</a:t>
            </a:r>
            <a:r>
              <a:rPr lang="en-GB" sz="2800" dirty="0"/>
              <a:t>  </a:t>
            </a:r>
            <a:r>
              <a:rPr lang="en-GB" sz="2800" dirty="0" err="1"/>
              <a:t>ou</a:t>
            </a:r>
            <a:r>
              <a:rPr lang="en-GB" sz="2800" dirty="0"/>
              <a:t>  t			</a:t>
            </a:r>
          </a:p>
          <a:p>
            <a:r>
              <a:rPr lang="en-GB" sz="2800" dirty="0" err="1"/>
              <a:t>sproft</a:t>
            </a:r>
            <a:r>
              <a:rPr lang="en-GB" sz="2800" dirty="0"/>
              <a:t> =  s p r  o  f t</a:t>
            </a:r>
          </a:p>
          <a:p>
            <a:r>
              <a:rPr lang="en-GB" sz="2800" dirty="0" err="1"/>
              <a:t>blurst</a:t>
            </a:r>
            <a:r>
              <a:rPr lang="en-GB" sz="2800" dirty="0"/>
              <a:t>  =  b l  </a:t>
            </a:r>
            <a:r>
              <a:rPr lang="en-GB" sz="2800" dirty="0" err="1"/>
              <a:t>ur</a:t>
            </a:r>
            <a:r>
              <a:rPr lang="en-GB" sz="2800" dirty="0"/>
              <a:t>  s t</a:t>
            </a:r>
          </a:p>
          <a:p>
            <a:endParaRPr lang="en-GB" sz="2800" dirty="0"/>
          </a:p>
          <a:p>
            <a:r>
              <a:rPr lang="en-GB" sz="2800" dirty="0"/>
              <a:t>This is what we are asking the children to do.</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6096" y="2357438"/>
            <a:ext cx="2088232" cy="2143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7612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1000"/>
                                        <p:tgtEl>
                                          <p:spTgt spid="3">
                                            <p:txEl>
                                              <p:pRg st="3" end="3"/>
                                            </p:txEl>
                                          </p:spTgt>
                                        </p:tgtEl>
                                      </p:cBhvr>
                                    </p:animEffect>
                                    <p:anim calcmode="lin" valueType="num">
                                      <p:cBhvr>
                                        <p:cTn id="2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1000"/>
                                        <p:tgtEl>
                                          <p:spTgt spid="3">
                                            <p:txEl>
                                              <p:pRg st="4" end="4"/>
                                            </p:txEl>
                                          </p:spTgt>
                                        </p:tgtEl>
                                      </p:cBhvr>
                                    </p:animEffect>
                                    <p:anim calcmode="lin" valueType="num">
                                      <p:cBhvr>
                                        <p:cTn id="2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3">
                                            <p:txEl>
                                              <p:pRg st="6" end="6"/>
                                            </p:txEl>
                                          </p:spTgt>
                                        </p:tgtEl>
                                        <p:attrNameLst>
                                          <p:attrName>style.visibility</p:attrName>
                                        </p:attrNameLst>
                                      </p:cBhvr>
                                      <p:to>
                                        <p:strVal val="visible"/>
                                      </p:to>
                                    </p:set>
                                    <p:animEffect transition="in" filter="circle(in)">
                                      <p:cBhvr>
                                        <p:cTn id="34"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E51E54-0E6D-45C5-8B22-455FB33A4ECA}"/>
              </a:ext>
            </a:extLst>
          </p:cNvPr>
          <p:cNvSpPr txBox="1"/>
          <p:nvPr/>
        </p:nvSpPr>
        <p:spPr>
          <a:xfrm>
            <a:off x="964896" y="176661"/>
            <a:ext cx="7567544" cy="2677656"/>
          </a:xfrm>
          <a:prstGeom prst="rect">
            <a:avLst/>
          </a:prstGeom>
          <a:noFill/>
          <a:ln>
            <a:solidFill>
              <a:schemeClr val="tx1"/>
            </a:solidFill>
          </a:ln>
        </p:spPr>
        <p:txBody>
          <a:bodyPr wrap="square" rtlCol="0">
            <a:spAutoFit/>
          </a:bodyPr>
          <a:lstStyle/>
          <a:p>
            <a:r>
              <a:rPr lang="en-GB" sz="2800" dirty="0"/>
              <a:t>Look out for…</a:t>
            </a:r>
          </a:p>
          <a:p>
            <a:endParaRPr lang="en-GB" sz="2800" dirty="0"/>
          </a:p>
          <a:p>
            <a:r>
              <a:rPr lang="en-GB" sz="2800" dirty="0"/>
              <a:t>We regularly assess children on their phonic knowledge, either when we have finished teaching a phase or at the end of a term.  Please look out for one of these slips in their reading diary.  </a:t>
            </a:r>
          </a:p>
        </p:txBody>
      </p:sp>
      <p:graphicFrame>
        <p:nvGraphicFramePr>
          <p:cNvPr id="11" name="Table 10">
            <a:extLst>
              <a:ext uri="{FF2B5EF4-FFF2-40B4-BE49-F238E27FC236}">
                <a16:creationId xmlns:a16="http://schemas.microsoft.com/office/drawing/2014/main" id="{94024186-012D-4B8A-8BA0-F5CDFB0D7024}"/>
              </a:ext>
            </a:extLst>
          </p:cNvPr>
          <p:cNvGraphicFramePr>
            <a:graphicFrameLocks noGrp="1"/>
          </p:cNvGraphicFramePr>
          <p:nvPr>
            <p:extLst>
              <p:ext uri="{D42A27DB-BD31-4B8C-83A1-F6EECF244321}">
                <p14:modId xmlns:p14="http://schemas.microsoft.com/office/powerpoint/2010/main" val="1681452890"/>
              </p:ext>
            </p:extLst>
          </p:nvPr>
        </p:nvGraphicFramePr>
        <p:xfrm>
          <a:off x="676862" y="4580607"/>
          <a:ext cx="7790276" cy="298020"/>
        </p:xfrm>
        <a:graphic>
          <a:graphicData uri="http://schemas.openxmlformats.org/drawingml/2006/table">
            <a:tbl>
              <a:tblPr firstRow="1" firstCol="1" lastRow="1" lastCol="1" bandRow="1" bandCol="1"/>
              <a:tblGrid>
                <a:gridCol w="299626">
                  <a:extLst>
                    <a:ext uri="{9D8B030D-6E8A-4147-A177-3AD203B41FA5}">
                      <a16:colId xmlns:a16="http://schemas.microsoft.com/office/drawing/2014/main" val="882122478"/>
                    </a:ext>
                  </a:extLst>
                </a:gridCol>
                <a:gridCol w="299626">
                  <a:extLst>
                    <a:ext uri="{9D8B030D-6E8A-4147-A177-3AD203B41FA5}">
                      <a16:colId xmlns:a16="http://schemas.microsoft.com/office/drawing/2014/main" val="59704415"/>
                    </a:ext>
                  </a:extLst>
                </a:gridCol>
                <a:gridCol w="299626">
                  <a:extLst>
                    <a:ext uri="{9D8B030D-6E8A-4147-A177-3AD203B41FA5}">
                      <a16:colId xmlns:a16="http://schemas.microsoft.com/office/drawing/2014/main" val="3701681537"/>
                    </a:ext>
                  </a:extLst>
                </a:gridCol>
                <a:gridCol w="299626">
                  <a:extLst>
                    <a:ext uri="{9D8B030D-6E8A-4147-A177-3AD203B41FA5}">
                      <a16:colId xmlns:a16="http://schemas.microsoft.com/office/drawing/2014/main" val="2795413770"/>
                    </a:ext>
                  </a:extLst>
                </a:gridCol>
                <a:gridCol w="299626">
                  <a:extLst>
                    <a:ext uri="{9D8B030D-6E8A-4147-A177-3AD203B41FA5}">
                      <a16:colId xmlns:a16="http://schemas.microsoft.com/office/drawing/2014/main" val="345946140"/>
                    </a:ext>
                  </a:extLst>
                </a:gridCol>
                <a:gridCol w="299626">
                  <a:extLst>
                    <a:ext uri="{9D8B030D-6E8A-4147-A177-3AD203B41FA5}">
                      <a16:colId xmlns:a16="http://schemas.microsoft.com/office/drawing/2014/main" val="348486071"/>
                    </a:ext>
                  </a:extLst>
                </a:gridCol>
                <a:gridCol w="299626">
                  <a:extLst>
                    <a:ext uri="{9D8B030D-6E8A-4147-A177-3AD203B41FA5}">
                      <a16:colId xmlns:a16="http://schemas.microsoft.com/office/drawing/2014/main" val="3240351887"/>
                    </a:ext>
                  </a:extLst>
                </a:gridCol>
                <a:gridCol w="299626">
                  <a:extLst>
                    <a:ext uri="{9D8B030D-6E8A-4147-A177-3AD203B41FA5}">
                      <a16:colId xmlns:a16="http://schemas.microsoft.com/office/drawing/2014/main" val="4188443037"/>
                    </a:ext>
                  </a:extLst>
                </a:gridCol>
                <a:gridCol w="299626">
                  <a:extLst>
                    <a:ext uri="{9D8B030D-6E8A-4147-A177-3AD203B41FA5}">
                      <a16:colId xmlns:a16="http://schemas.microsoft.com/office/drawing/2014/main" val="3249719913"/>
                    </a:ext>
                  </a:extLst>
                </a:gridCol>
                <a:gridCol w="299626">
                  <a:extLst>
                    <a:ext uri="{9D8B030D-6E8A-4147-A177-3AD203B41FA5}">
                      <a16:colId xmlns:a16="http://schemas.microsoft.com/office/drawing/2014/main" val="2560603994"/>
                    </a:ext>
                  </a:extLst>
                </a:gridCol>
                <a:gridCol w="299626">
                  <a:extLst>
                    <a:ext uri="{9D8B030D-6E8A-4147-A177-3AD203B41FA5}">
                      <a16:colId xmlns:a16="http://schemas.microsoft.com/office/drawing/2014/main" val="3928343890"/>
                    </a:ext>
                  </a:extLst>
                </a:gridCol>
                <a:gridCol w="299626">
                  <a:extLst>
                    <a:ext uri="{9D8B030D-6E8A-4147-A177-3AD203B41FA5}">
                      <a16:colId xmlns:a16="http://schemas.microsoft.com/office/drawing/2014/main" val="1006988526"/>
                    </a:ext>
                  </a:extLst>
                </a:gridCol>
                <a:gridCol w="299626">
                  <a:extLst>
                    <a:ext uri="{9D8B030D-6E8A-4147-A177-3AD203B41FA5}">
                      <a16:colId xmlns:a16="http://schemas.microsoft.com/office/drawing/2014/main" val="58144667"/>
                    </a:ext>
                  </a:extLst>
                </a:gridCol>
                <a:gridCol w="299626">
                  <a:extLst>
                    <a:ext uri="{9D8B030D-6E8A-4147-A177-3AD203B41FA5}">
                      <a16:colId xmlns:a16="http://schemas.microsoft.com/office/drawing/2014/main" val="1762952833"/>
                    </a:ext>
                  </a:extLst>
                </a:gridCol>
                <a:gridCol w="299626">
                  <a:extLst>
                    <a:ext uri="{9D8B030D-6E8A-4147-A177-3AD203B41FA5}">
                      <a16:colId xmlns:a16="http://schemas.microsoft.com/office/drawing/2014/main" val="359292259"/>
                    </a:ext>
                  </a:extLst>
                </a:gridCol>
                <a:gridCol w="299626">
                  <a:extLst>
                    <a:ext uri="{9D8B030D-6E8A-4147-A177-3AD203B41FA5}">
                      <a16:colId xmlns:a16="http://schemas.microsoft.com/office/drawing/2014/main" val="2360216593"/>
                    </a:ext>
                  </a:extLst>
                </a:gridCol>
                <a:gridCol w="299626">
                  <a:extLst>
                    <a:ext uri="{9D8B030D-6E8A-4147-A177-3AD203B41FA5}">
                      <a16:colId xmlns:a16="http://schemas.microsoft.com/office/drawing/2014/main" val="1666198227"/>
                    </a:ext>
                  </a:extLst>
                </a:gridCol>
                <a:gridCol w="299626">
                  <a:extLst>
                    <a:ext uri="{9D8B030D-6E8A-4147-A177-3AD203B41FA5}">
                      <a16:colId xmlns:a16="http://schemas.microsoft.com/office/drawing/2014/main" val="1126699389"/>
                    </a:ext>
                  </a:extLst>
                </a:gridCol>
                <a:gridCol w="299626">
                  <a:extLst>
                    <a:ext uri="{9D8B030D-6E8A-4147-A177-3AD203B41FA5}">
                      <a16:colId xmlns:a16="http://schemas.microsoft.com/office/drawing/2014/main" val="760122727"/>
                    </a:ext>
                  </a:extLst>
                </a:gridCol>
                <a:gridCol w="299626">
                  <a:extLst>
                    <a:ext uri="{9D8B030D-6E8A-4147-A177-3AD203B41FA5}">
                      <a16:colId xmlns:a16="http://schemas.microsoft.com/office/drawing/2014/main" val="1244181174"/>
                    </a:ext>
                  </a:extLst>
                </a:gridCol>
                <a:gridCol w="299626">
                  <a:extLst>
                    <a:ext uri="{9D8B030D-6E8A-4147-A177-3AD203B41FA5}">
                      <a16:colId xmlns:a16="http://schemas.microsoft.com/office/drawing/2014/main" val="3729363703"/>
                    </a:ext>
                  </a:extLst>
                </a:gridCol>
                <a:gridCol w="299626">
                  <a:extLst>
                    <a:ext uri="{9D8B030D-6E8A-4147-A177-3AD203B41FA5}">
                      <a16:colId xmlns:a16="http://schemas.microsoft.com/office/drawing/2014/main" val="426455777"/>
                    </a:ext>
                  </a:extLst>
                </a:gridCol>
                <a:gridCol w="299626">
                  <a:extLst>
                    <a:ext uri="{9D8B030D-6E8A-4147-A177-3AD203B41FA5}">
                      <a16:colId xmlns:a16="http://schemas.microsoft.com/office/drawing/2014/main" val="3959071515"/>
                    </a:ext>
                  </a:extLst>
                </a:gridCol>
                <a:gridCol w="299626">
                  <a:extLst>
                    <a:ext uri="{9D8B030D-6E8A-4147-A177-3AD203B41FA5}">
                      <a16:colId xmlns:a16="http://schemas.microsoft.com/office/drawing/2014/main" val="1627342718"/>
                    </a:ext>
                  </a:extLst>
                </a:gridCol>
                <a:gridCol w="299626">
                  <a:extLst>
                    <a:ext uri="{9D8B030D-6E8A-4147-A177-3AD203B41FA5}">
                      <a16:colId xmlns:a16="http://schemas.microsoft.com/office/drawing/2014/main" val="1649155608"/>
                    </a:ext>
                  </a:extLst>
                </a:gridCol>
                <a:gridCol w="299626">
                  <a:extLst>
                    <a:ext uri="{9D8B030D-6E8A-4147-A177-3AD203B41FA5}">
                      <a16:colId xmlns:a16="http://schemas.microsoft.com/office/drawing/2014/main" val="1097517571"/>
                    </a:ext>
                  </a:extLst>
                </a:gridCol>
              </a:tblGrid>
              <a:tr h="298020">
                <a:tc>
                  <a:txBody>
                    <a:bodyPr/>
                    <a:lstStyle/>
                    <a:p>
                      <a:pPr marL="12065" algn="ctr">
                        <a:lnSpc>
                          <a:spcPct val="107000"/>
                        </a:lnSpc>
                        <a:spcBef>
                          <a:spcPts val="605"/>
                        </a:spcBef>
                        <a:spcAft>
                          <a:spcPts val="0"/>
                        </a:spcAft>
                      </a:pPr>
                      <a:r>
                        <a:rPr lang="en-GB" sz="1100">
                          <a:solidFill>
                            <a:srgbClr val="292526"/>
                          </a:solidFill>
                          <a:effectLst/>
                          <a:latin typeface="Tuffy"/>
                          <a:ea typeface="Tuffy"/>
                          <a:cs typeface="Tuffy"/>
                        </a:rPr>
                        <a:t>j</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99060">
                        <a:lnSpc>
                          <a:spcPct val="107000"/>
                        </a:lnSpc>
                        <a:spcBef>
                          <a:spcPts val="605"/>
                        </a:spcBef>
                        <a:spcAft>
                          <a:spcPts val="0"/>
                        </a:spcAft>
                      </a:pPr>
                      <a:r>
                        <a:rPr lang="en-GB" sz="1100">
                          <a:solidFill>
                            <a:srgbClr val="292526"/>
                          </a:solidFill>
                          <a:effectLst/>
                          <a:latin typeface="Tuffy"/>
                          <a:ea typeface="Tuffy"/>
                          <a:cs typeface="Tuffy"/>
                        </a:rPr>
                        <a:t>v</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85725">
                        <a:lnSpc>
                          <a:spcPct val="107000"/>
                        </a:lnSpc>
                        <a:spcBef>
                          <a:spcPts val="605"/>
                        </a:spcBef>
                        <a:spcAft>
                          <a:spcPts val="0"/>
                        </a:spcAft>
                      </a:pPr>
                      <a:r>
                        <a:rPr lang="en-GB" sz="1100">
                          <a:solidFill>
                            <a:srgbClr val="292526"/>
                          </a:solidFill>
                          <a:effectLst/>
                          <a:latin typeface="Tuffy"/>
                          <a:ea typeface="Tuffy"/>
                          <a:cs typeface="Tuffy"/>
                        </a:rPr>
                        <a:t>w</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11430" algn="ctr">
                        <a:lnSpc>
                          <a:spcPct val="107000"/>
                        </a:lnSpc>
                        <a:spcBef>
                          <a:spcPts val="605"/>
                        </a:spcBef>
                        <a:spcAft>
                          <a:spcPts val="0"/>
                        </a:spcAft>
                      </a:pPr>
                      <a:r>
                        <a:rPr lang="en-GB" sz="1100">
                          <a:solidFill>
                            <a:srgbClr val="292526"/>
                          </a:solidFill>
                          <a:effectLst/>
                          <a:latin typeface="Tuffy"/>
                          <a:ea typeface="Tuffy"/>
                          <a:cs typeface="Tuffy"/>
                        </a:rPr>
                        <a:t>x</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97155">
                        <a:lnSpc>
                          <a:spcPct val="107000"/>
                        </a:lnSpc>
                        <a:spcBef>
                          <a:spcPts val="605"/>
                        </a:spcBef>
                        <a:spcAft>
                          <a:spcPts val="0"/>
                        </a:spcAft>
                      </a:pPr>
                      <a:r>
                        <a:rPr lang="en-GB" sz="1100">
                          <a:solidFill>
                            <a:srgbClr val="292526"/>
                          </a:solidFill>
                          <a:effectLst/>
                          <a:latin typeface="Tuffy"/>
                          <a:ea typeface="Tuffy"/>
                          <a:cs typeface="Tuffy"/>
                        </a:rPr>
                        <a:t>y</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11430" algn="ctr">
                        <a:lnSpc>
                          <a:spcPct val="107000"/>
                        </a:lnSpc>
                        <a:spcBef>
                          <a:spcPts val="605"/>
                        </a:spcBef>
                        <a:spcAft>
                          <a:spcPts val="0"/>
                        </a:spcAft>
                      </a:pPr>
                      <a:r>
                        <a:rPr lang="en-GB" sz="1100">
                          <a:solidFill>
                            <a:srgbClr val="292526"/>
                          </a:solidFill>
                          <a:effectLst/>
                          <a:latin typeface="Tuffy"/>
                          <a:ea typeface="Tuffy"/>
                          <a:cs typeface="Tuffy"/>
                        </a:rPr>
                        <a:t>z</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65405">
                        <a:lnSpc>
                          <a:spcPct val="107000"/>
                        </a:lnSpc>
                        <a:spcBef>
                          <a:spcPts val="605"/>
                        </a:spcBef>
                        <a:spcAft>
                          <a:spcPts val="0"/>
                        </a:spcAft>
                      </a:pPr>
                      <a:r>
                        <a:rPr lang="en-GB" sz="1100">
                          <a:solidFill>
                            <a:srgbClr val="292526"/>
                          </a:solidFill>
                          <a:effectLst/>
                          <a:latin typeface="Tuffy"/>
                          <a:ea typeface="Tuffy"/>
                          <a:cs typeface="Tuffy"/>
                        </a:rPr>
                        <a:t>zz</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58420">
                        <a:lnSpc>
                          <a:spcPct val="107000"/>
                        </a:lnSpc>
                        <a:spcBef>
                          <a:spcPts val="605"/>
                        </a:spcBef>
                        <a:spcAft>
                          <a:spcPts val="0"/>
                        </a:spcAft>
                      </a:pPr>
                      <a:r>
                        <a:rPr lang="en-GB" sz="1100">
                          <a:solidFill>
                            <a:srgbClr val="292526"/>
                          </a:solidFill>
                          <a:effectLst/>
                          <a:latin typeface="Tuffy"/>
                          <a:ea typeface="Tuffy"/>
                          <a:cs typeface="Tuffy"/>
                        </a:rPr>
                        <a:t>qu</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62865">
                        <a:lnSpc>
                          <a:spcPct val="107000"/>
                        </a:lnSpc>
                        <a:spcBef>
                          <a:spcPts val="605"/>
                        </a:spcBef>
                        <a:spcAft>
                          <a:spcPts val="0"/>
                        </a:spcAft>
                      </a:pPr>
                      <a:r>
                        <a:rPr lang="en-GB" sz="1100">
                          <a:solidFill>
                            <a:srgbClr val="292526"/>
                          </a:solidFill>
                          <a:effectLst/>
                          <a:latin typeface="Tuffy"/>
                          <a:ea typeface="Tuffy"/>
                          <a:cs typeface="Tuffy"/>
                        </a:rPr>
                        <a:t>ch</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62865">
                        <a:lnSpc>
                          <a:spcPct val="107000"/>
                        </a:lnSpc>
                        <a:spcBef>
                          <a:spcPts val="605"/>
                        </a:spcBef>
                        <a:spcAft>
                          <a:spcPts val="0"/>
                        </a:spcAft>
                      </a:pPr>
                      <a:r>
                        <a:rPr lang="en-GB" sz="1100">
                          <a:solidFill>
                            <a:srgbClr val="292526"/>
                          </a:solidFill>
                          <a:effectLst/>
                          <a:latin typeface="Tuffy"/>
                          <a:ea typeface="Tuffy"/>
                          <a:cs typeface="Tuffy"/>
                        </a:rPr>
                        <a:t>sh</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71120">
                        <a:lnSpc>
                          <a:spcPct val="107000"/>
                        </a:lnSpc>
                        <a:spcBef>
                          <a:spcPts val="605"/>
                        </a:spcBef>
                        <a:spcAft>
                          <a:spcPts val="0"/>
                        </a:spcAft>
                      </a:pPr>
                      <a:r>
                        <a:rPr lang="en-GB" sz="1100">
                          <a:solidFill>
                            <a:srgbClr val="292526"/>
                          </a:solidFill>
                          <a:effectLst/>
                          <a:latin typeface="Tuffy"/>
                          <a:ea typeface="Tuffy"/>
                          <a:cs typeface="Tuffy"/>
                        </a:rPr>
                        <a:t>th</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59055">
                        <a:lnSpc>
                          <a:spcPct val="107000"/>
                        </a:lnSpc>
                        <a:spcBef>
                          <a:spcPts val="605"/>
                        </a:spcBef>
                        <a:spcAft>
                          <a:spcPts val="0"/>
                        </a:spcAft>
                      </a:pPr>
                      <a:r>
                        <a:rPr lang="en-GB" sz="1100">
                          <a:solidFill>
                            <a:srgbClr val="292526"/>
                          </a:solidFill>
                          <a:effectLst/>
                          <a:latin typeface="Tuffy"/>
                          <a:ea typeface="Tuffy"/>
                          <a:cs typeface="Tuffy"/>
                        </a:rPr>
                        <a:t>ng</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83185">
                        <a:lnSpc>
                          <a:spcPct val="107000"/>
                        </a:lnSpc>
                        <a:spcBef>
                          <a:spcPts val="605"/>
                        </a:spcBef>
                        <a:spcAft>
                          <a:spcPts val="0"/>
                        </a:spcAft>
                      </a:pPr>
                      <a:r>
                        <a:rPr lang="en-GB" sz="1100">
                          <a:solidFill>
                            <a:srgbClr val="292526"/>
                          </a:solidFill>
                          <a:effectLst/>
                          <a:latin typeface="Tuffy"/>
                          <a:ea typeface="Tuffy"/>
                          <a:cs typeface="Tuffy"/>
                        </a:rPr>
                        <a:t>ai</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60960">
                        <a:lnSpc>
                          <a:spcPct val="107000"/>
                        </a:lnSpc>
                        <a:spcBef>
                          <a:spcPts val="605"/>
                        </a:spcBef>
                        <a:spcAft>
                          <a:spcPts val="0"/>
                        </a:spcAft>
                      </a:pPr>
                      <a:r>
                        <a:rPr lang="en-GB" sz="1100">
                          <a:solidFill>
                            <a:srgbClr val="292526"/>
                          </a:solidFill>
                          <a:effectLst/>
                          <a:latin typeface="Tuffy"/>
                          <a:ea typeface="Tuffy"/>
                          <a:cs typeface="Tuffy"/>
                        </a:rPr>
                        <a:t>ee</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42545">
                        <a:lnSpc>
                          <a:spcPct val="107000"/>
                        </a:lnSpc>
                        <a:spcBef>
                          <a:spcPts val="605"/>
                        </a:spcBef>
                        <a:spcAft>
                          <a:spcPts val="0"/>
                        </a:spcAft>
                      </a:pPr>
                      <a:r>
                        <a:rPr lang="en-GB" sz="1100">
                          <a:solidFill>
                            <a:srgbClr val="292526"/>
                          </a:solidFill>
                          <a:effectLst/>
                          <a:latin typeface="Tuffy"/>
                          <a:ea typeface="Tuffy"/>
                          <a:cs typeface="Tuffy"/>
                        </a:rPr>
                        <a:t>igh</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59690">
                        <a:lnSpc>
                          <a:spcPct val="107000"/>
                        </a:lnSpc>
                        <a:spcBef>
                          <a:spcPts val="605"/>
                        </a:spcBef>
                        <a:spcAft>
                          <a:spcPts val="0"/>
                        </a:spcAft>
                      </a:pPr>
                      <a:r>
                        <a:rPr lang="en-GB" sz="1100">
                          <a:solidFill>
                            <a:srgbClr val="292526"/>
                          </a:solidFill>
                          <a:effectLst/>
                          <a:latin typeface="Tuffy"/>
                          <a:ea typeface="Tuffy"/>
                          <a:cs typeface="Tuffy"/>
                        </a:rPr>
                        <a:t>oa</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57785">
                        <a:lnSpc>
                          <a:spcPct val="107000"/>
                        </a:lnSpc>
                        <a:spcBef>
                          <a:spcPts val="605"/>
                        </a:spcBef>
                        <a:spcAft>
                          <a:spcPts val="0"/>
                        </a:spcAft>
                      </a:pPr>
                      <a:r>
                        <a:rPr lang="en-GB" sz="1100">
                          <a:solidFill>
                            <a:srgbClr val="292526"/>
                          </a:solidFill>
                          <a:effectLst/>
                          <a:latin typeface="Tuffy"/>
                          <a:ea typeface="Tuffy"/>
                          <a:cs typeface="Tuffy"/>
                        </a:rPr>
                        <a:t>oo</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73660">
                        <a:lnSpc>
                          <a:spcPct val="107000"/>
                        </a:lnSpc>
                        <a:spcBef>
                          <a:spcPts val="605"/>
                        </a:spcBef>
                        <a:spcAft>
                          <a:spcPts val="0"/>
                        </a:spcAft>
                      </a:pPr>
                      <a:r>
                        <a:rPr lang="en-GB" sz="1100">
                          <a:solidFill>
                            <a:srgbClr val="292526"/>
                          </a:solidFill>
                          <a:effectLst/>
                          <a:latin typeface="Tuffy"/>
                          <a:ea typeface="Tuffy"/>
                          <a:cs typeface="Tuffy"/>
                        </a:rPr>
                        <a:t>ar</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71120">
                        <a:lnSpc>
                          <a:spcPct val="107000"/>
                        </a:lnSpc>
                        <a:spcBef>
                          <a:spcPts val="605"/>
                        </a:spcBef>
                        <a:spcAft>
                          <a:spcPts val="0"/>
                        </a:spcAft>
                      </a:pPr>
                      <a:r>
                        <a:rPr lang="en-GB" sz="1100">
                          <a:solidFill>
                            <a:srgbClr val="292526"/>
                          </a:solidFill>
                          <a:effectLst/>
                          <a:latin typeface="Tuffy"/>
                          <a:ea typeface="Tuffy"/>
                          <a:cs typeface="Tuffy"/>
                        </a:rPr>
                        <a:t>or</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70485">
                        <a:lnSpc>
                          <a:spcPct val="107000"/>
                        </a:lnSpc>
                        <a:spcBef>
                          <a:spcPts val="605"/>
                        </a:spcBef>
                        <a:spcAft>
                          <a:spcPts val="0"/>
                        </a:spcAft>
                      </a:pPr>
                      <a:r>
                        <a:rPr lang="en-GB" sz="1100">
                          <a:solidFill>
                            <a:srgbClr val="292526"/>
                          </a:solidFill>
                          <a:effectLst/>
                          <a:latin typeface="Tuffy"/>
                          <a:ea typeface="Tuffy"/>
                          <a:cs typeface="Tuffy"/>
                        </a:rPr>
                        <a:t>ur</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45085">
                        <a:lnSpc>
                          <a:spcPct val="107000"/>
                        </a:lnSpc>
                        <a:spcBef>
                          <a:spcPts val="605"/>
                        </a:spcBef>
                        <a:spcAft>
                          <a:spcPts val="0"/>
                        </a:spcAft>
                      </a:pPr>
                      <a:r>
                        <a:rPr lang="en-GB" sz="1100">
                          <a:solidFill>
                            <a:srgbClr val="292526"/>
                          </a:solidFill>
                          <a:effectLst/>
                          <a:latin typeface="Tuffy"/>
                          <a:ea typeface="Tuffy"/>
                          <a:cs typeface="Tuffy"/>
                        </a:rPr>
                        <a:t>ow</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80010">
                        <a:lnSpc>
                          <a:spcPct val="107000"/>
                        </a:lnSpc>
                        <a:spcBef>
                          <a:spcPts val="605"/>
                        </a:spcBef>
                        <a:spcAft>
                          <a:spcPts val="0"/>
                        </a:spcAft>
                      </a:pPr>
                      <a:r>
                        <a:rPr lang="en-GB" sz="1100">
                          <a:solidFill>
                            <a:srgbClr val="292526"/>
                          </a:solidFill>
                          <a:effectLst/>
                          <a:latin typeface="Tuffy"/>
                          <a:ea typeface="Tuffy"/>
                          <a:cs typeface="Tuffy"/>
                        </a:rPr>
                        <a:t>oi</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35560">
                        <a:lnSpc>
                          <a:spcPct val="107000"/>
                        </a:lnSpc>
                        <a:spcBef>
                          <a:spcPts val="605"/>
                        </a:spcBef>
                        <a:spcAft>
                          <a:spcPts val="0"/>
                        </a:spcAft>
                      </a:pPr>
                      <a:r>
                        <a:rPr lang="en-GB" sz="1100">
                          <a:solidFill>
                            <a:srgbClr val="292526"/>
                          </a:solidFill>
                          <a:effectLst/>
                          <a:latin typeface="Tuffy"/>
                          <a:ea typeface="Tuffy"/>
                          <a:cs typeface="Tuffy"/>
                        </a:rPr>
                        <a:t>ear</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57150">
                        <a:lnSpc>
                          <a:spcPct val="107000"/>
                        </a:lnSpc>
                        <a:spcBef>
                          <a:spcPts val="605"/>
                        </a:spcBef>
                        <a:spcAft>
                          <a:spcPts val="0"/>
                        </a:spcAft>
                      </a:pPr>
                      <a:r>
                        <a:rPr lang="en-GB" sz="1100">
                          <a:solidFill>
                            <a:srgbClr val="292526"/>
                          </a:solidFill>
                          <a:effectLst/>
                          <a:latin typeface="Tuffy"/>
                          <a:ea typeface="Tuffy"/>
                          <a:cs typeface="Tuffy"/>
                        </a:rPr>
                        <a:t>air</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34290">
                        <a:lnSpc>
                          <a:spcPct val="107000"/>
                        </a:lnSpc>
                        <a:spcBef>
                          <a:spcPts val="605"/>
                        </a:spcBef>
                        <a:spcAft>
                          <a:spcPts val="0"/>
                        </a:spcAft>
                      </a:pPr>
                      <a:r>
                        <a:rPr lang="en-GB" sz="1100">
                          <a:solidFill>
                            <a:srgbClr val="292526"/>
                          </a:solidFill>
                          <a:effectLst/>
                          <a:latin typeface="Tuffy"/>
                          <a:ea typeface="Tuffy"/>
                          <a:cs typeface="Tuffy"/>
                        </a:rPr>
                        <a:t>ure</a:t>
                      </a:r>
                      <a:endParaRPr lang="en-GB" sz="100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tc>
                  <a:txBody>
                    <a:bodyPr/>
                    <a:lstStyle/>
                    <a:p>
                      <a:pPr marL="71755">
                        <a:lnSpc>
                          <a:spcPct val="107000"/>
                        </a:lnSpc>
                        <a:spcBef>
                          <a:spcPts val="605"/>
                        </a:spcBef>
                        <a:spcAft>
                          <a:spcPts val="0"/>
                        </a:spcAft>
                      </a:pPr>
                      <a:r>
                        <a:rPr lang="en-GB" sz="1100" dirty="0">
                          <a:solidFill>
                            <a:srgbClr val="292526"/>
                          </a:solidFill>
                          <a:effectLst/>
                          <a:latin typeface="Tuffy"/>
                          <a:ea typeface="Tuffy"/>
                          <a:cs typeface="Tuffy"/>
                        </a:rPr>
                        <a:t>er</a:t>
                      </a:r>
                      <a:endParaRPr lang="en-GB" sz="1000" dirty="0">
                        <a:effectLst/>
                        <a:latin typeface="Tuffy"/>
                        <a:ea typeface="Tuffy"/>
                        <a:cs typeface="Tuffy"/>
                      </a:endParaRPr>
                    </a:p>
                  </a:txBody>
                  <a:tcPr marL="0" marR="0" marT="0" marB="0">
                    <a:lnL w="12700" cap="flat" cmpd="sng" algn="ctr">
                      <a:solidFill>
                        <a:srgbClr val="231F20"/>
                      </a:solidFill>
                      <a:prstDash val="solid"/>
                      <a:round/>
                      <a:headEnd type="none" w="med" len="med"/>
                      <a:tailEnd type="none" w="med" len="med"/>
                    </a:lnL>
                    <a:lnR w="12700" cap="flat" cmpd="sng" algn="ctr">
                      <a:solidFill>
                        <a:srgbClr val="231F20"/>
                      </a:solidFill>
                      <a:prstDash val="solid"/>
                      <a:round/>
                      <a:headEnd type="none" w="med" len="med"/>
                      <a:tailEnd type="none" w="med" len="med"/>
                    </a:lnR>
                    <a:lnT w="12700" cap="flat" cmpd="sng" algn="ctr">
                      <a:solidFill>
                        <a:srgbClr val="231F20"/>
                      </a:solidFill>
                      <a:prstDash val="solid"/>
                      <a:round/>
                      <a:headEnd type="none" w="med" len="med"/>
                      <a:tailEnd type="none" w="med" len="med"/>
                    </a:lnT>
                    <a:lnB w="12700" cap="flat" cmpd="sng" algn="ctr">
                      <a:solidFill>
                        <a:srgbClr val="231F20"/>
                      </a:solidFill>
                      <a:prstDash val="solid"/>
                      <a:round/>
                      <a:headEnd type="none" w="med" len="med"/>
                      <a:tailEnd type="none" w="med" len="med"/>
                    </a:lnB>
                  </a:tcPr>
                </a:tc>
                <a:extLst>
                  <a:ext uri="{0D108BD9-81ED-4DB2-BD59-A6C34878D82A}">
                    <a16:rowId xmlns:a16="http://schemas.microsoft.com/office/drawing/2014/main" val="2039893294"/>
                  </a:ext>
                </a:extLst>
              </a:tr>
            </a:tbl>
          </a:graphicData>
        </a:graphic>
      </p:graphicFrame>
      <p:sp>
        <p:nvSpPr>
          <p:cNvPr id="15" name="TextBox 14">
            <a:extLst>
              <a:ext uri="{FF2B5EF4-FFF2-40B4-BE49-F238E27FC236}">
                <a16:creationId xmlns:a16="http://schemas.microsoft.com/office/drawing/2014/main" id="{BEB4928A-3769-4B4F-81BD-766F2ABDDA44}"/>
              </a:ext>
            </a:extLst>
          </p:cNvPr>
          <p:cNvSpPr txBox="1"/>
          <p:nvPr/>
        </p:nvSpPr>
        <p:spPr>
          <a:xfrm>
            <a:off x="742168" y="3159957"/>
            <a:ext cx="6408712" cy="1569660"/>
          </a:xfrm>
          <a:prstGeom prst="rect">
            <a:avLst/>
          </a:prstGeom>
          <a:noFill/>
        </p:spPr>
        <p:txBody>
          <a:bodyPr wrap="square">
            <a:spAutoFit/>
          </a:bodyPr>
          <a:lstStyle/>
          <a:p>
            <a:r>
              <a:rPr lang="en-GB" sz="1600" dirty="0">
                <a:effectLst/>
                <a:latin typeface="Comic Sans MS" panose="030F0702030302020204" pitchFamily="66" charset="0"/>
                <a:ea typeface="Calibri" panose="020F0502020204030204" pitchFamily="34" charset="0"/>
                <a:cs typeface="Times New Roman" panose="02020603050405020304" pitchFamily="18" charset="0"/>
              </a:rPr>
              <a:t>We have recently assessed                                                 phase 3 phoneme knowledge.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600" dirty="0">
                <a:effectLst/>
                <a:latin typeface="Comic Sans MS" panose="030F0702030302020204" pitchFamily="66" charset="0"/>
                <a:ea typeface="Calibri" panose="020F0502020204030204" pitchFamily="34" charset="0"/>
                <a:cs typeface="Times New Roman" panose="02020603050405020304" pitchFamily="18" charset="0"/>
              </a:rPr>
              <a:t>He scored       / 26.</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600" dirty="0">
                <a:effectLst/>
                <a:latin typeface="Comic Sans MS" panose="030F0702030302020204" pitchFamily="66" charset="0"/>
                <a:ea typeface="Calibri" panose="020F0502020204030204" pitchFamily="34" charset="0"/>
                <a:cs typeface="Times New Roman" panose="02020603050405020304" pitchFamily="18" charset="0"/>
              </a:rPr>
              <a:t>The highlighted phonemes (sounds) are the ones he was unsure of:</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600" dirty="0">
                <a:effectLst/>
                <a:latin typeface="Comic Sans MS" panose="030F0702030302020204" pitchFamily="66" charset="0"/>
                <a:ea typeface="Calibri" panose="020F0502020204030204" pitchFamily="34" charset="0"/>
                <a:cs typeface="Times New Roman" panose="02020603050405020304" pitchFamily="18" charset="0"/>
              </a:rPr>
              <a:t>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7" name="TextBox 16">
            <a:extLst>
              <a:ext uri="{FF2B5EF4-FFF2-40B4-BE49-F238E27FC236}">
                <a16:creationId xmlns:a16="http://schemas.microsoft.com/office/drawing/2014/main" id="{440F8D5C-0912-4921-972B-17793876F2B4}"/>
              </a:ext>
            </a:extLst>
          </p:cNvPr>
          <p:cNvSpPr txBox="1"/>
          <p:nvPr/>
        </p:nvSpPr>
        <p:spPr>
          <a:xfrm>
            <a:off x="664539" y="5229200"/>
            <a:ext cx="4572000" cy="584775"/>
          </a:xfrm>
          <a:prstGeom prst="rect">
            <a:avLst/>
          </a:prstGeom>
          <a:noFill/>
        </p:spPr>
        <p:txBody>
          <a:bodyPr wrap="square">
            <a:spAutoFit/>
          </a:bodyPr>
          <a:lstStyle/>
          <a:p>
            <a:r>
              <a:rPr lang="en-GB" sz="1600" dirty="0">
                <a:effectLst/>
                <a:latin typeface="Comic Sans MS" panose="030F0702030302020204" pitchFamily="66" charset="0"/>
                <a:ea typeface="Calibri" panose="020F0502020204030204" pitchFamily="34" charset="0"/>
                <a:cs typeface="Times New Roman" panose="02020603050405020304" pitchFamily="18" charset="0"/>
              </a:rPr>
              <a:t>Please can you practise them at home.  </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600" dirty="0">
                <a:effectLst/>
                <a:latin typeface="Comic Sans MS" panose="030F0702030302020204" pitchFamily="66" charset="0"/>
                <a:ea typeface="Calibri" panose="020F0502020204030204" pitchFamily="34" charset="0"/>
                <a:cs typeface="Times New Roman" panose="02020603050405020304" pitchFamily="18" charset="0"/>
              </a:rPr>
              <a:t>Thank you.</a:t>
            </a: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 name="Slide 25">
            <a:hlinkClick r:id="" action="ppaction://media"/>
            <a:extLst>
              <a:ext uri="{FF2B5EF4-FFF2-40B4-BE49-F238E27FC236}">
                <a16:creationId xmlns:a16="http://schemas.microsoft.com/office/drawing/2014/main" id="{86533EEE-E9A3-4B5A-A10F-39350F342528}"/>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236539" y="439782"/>
            <a:ext cx="609600" cy="609600"/>
          </a:xfrm>
          <a:prstGeom prst="rect">
            <a:avLst/>
          </a:prstGeom>
        </p:spPr>
      </p:pic>
    </p:spTree>
    <p:extLst>
      <p:ext uri="{BB962C8B-B14F-4D97-AF65-F5344CB8AC3E}">
        <p14:creationId xmlns:p14="http://schemas.microsoft.com/office/powerpoint/2010/main" val="2289332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599"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F143A1-765C-463D-88F9-F82EAB1B8DC0}"/>
              </a:ext>
            </a:extLst>
          </p:cNvPr>
          <p:cNvSpPr>
            <a:spLocks noGrp="1"/>
          </p:cNvSpPr>
          <p:nvPr>
            <p:ph type="title"/>
          </p:nvPr>
        </p:nvSpPr>
        <p:spPr>
          <a:xfrm>
            <a:off x="467544" y="188640"/>
            <a:ext cx="8310660" cy="1940421"/>
          </a:xfrm>
        </p:spPr>
        <p:txBody>
          <a:bodyPr>
            <a:normAutofit fontScale="90000"/>
          </a:bodyPr>
          <a:lstStyle/>
          <a:p>
            <a:r>
              <a:rPr lang="en-GB" dirty="0"/>
              <a:t>Would like to know more?</a:t>
            </a:r>
            <a:br>
              <a:rPr lang="en-GB" dirty="0"/>
            </a:br>
            <a:r>
              <a:rPr lang="en-GB" sz="1800" dirty="0">
                <a:effectLst/>
                <a:latin typeface="Calibri" panose="020F0502020204030204" pitchFamily="34" charset="0"/>
                <a:ea typeface="Calibri" panose="020F0502020204030204" pitchFamily="34" charset="0"/>
                <a:cs typeface="Times New Roman" panose="02020603050405020304" pitchFamily="18" charset="0"/>
              </a:rPr>
              <a:t>If you would like to find out a little more about phonics or would like a recap then there are some great resources and short videos on the Oxford Owl website at </a:t>
            </a:r>
            <a:r>
              <a:rPr lang="en-GB" sz="1800" u="sng" dirty="0">
                <a:solidFill>
                  <a:srgbClr val="0563C1"/>
                </a:solidFill>
                <a:effectLst/>
                <a:latin typeface="Calibri" panose="020F0502020204030204" pitchFamily="34" charset="0"/>
                <a:ea typeface="Calibri" panose="020F0502020204030204" pitchFamily="34" charset="0"/>
                <a:cs typeface="Times New Roman" panose="02020603050405020304" pitchFamily="18" charset="0"/>
                <a:hlinkClick r:id="rId2"/>
              </a:rPr>
              <a:t>https://home.oxfordowl.co.uk/reading/learn-to-read-phonics/</a:t>
            </a:r>
            <a:r>
              <a:rPr lang="en-GB" sz="1800" dirty="0">
                <a:effectLst/>
                <a:latin typeface="Calibri" panose="020F0502020204030204" pitchFamily="34" charset="0"/>
                <a:ea typeface="Calibri" panose="020F0502020204030204" pitchFamily="34" charset="0"/>
                <a:cs typeface="Times New Roman" panose="02020603050405020304" pitchFamily="18" charset="0"/>
              </a:rPr>
              <a:t>.</a:t>
            </a:r>
            <a:br>
              <a:rPr lang="en-GB" sz="1800" dirty="0">
                <a:effectLst/>
                <a:latin typeface="Calibri" panose="020F0502020204030204" pitchFamily="34" charset="0"/>
                <a:ea typeface="Calibri" panose="020F0502020204030204" pitchFamily="34" charset="0"/>
                <a:cs typeface="Times New Roman" panose="02020603050405020304" pitchFamily="18" charset="0"/>
              </a:rPr>
            </a:br>
            <a:endParaRPr lang="en-GB" dirty="0"/>
          </a:p>
        </p:txBody>
      </p:sp>
      <p:pic>
        <p:nvPicPr>
          <p:cNvPr id="4" name="Picture 3" descr="A screenshot of a social media post&#10;&#10;Description automatically generated">
            <a:extLst>
              <a:ext uri="{FF2B5EF4-FFF2-40B4-BE49-F238E27FC236}">
                <a16:creationId xmlns:a16="http://schemas.microsoft.com/office/drawing/2014/main" id="{C9A3208C-F352-48B9-B7C9-7EFE2B0D78DC}"/>
              </a:ext>
            </a:extLst>
          </p:cNvPr>
          <p:cNvPicPr/>
          <p:nvPr/>
        </p:nvPicPr>
        <p:blipFill>
          <a:blip r:embed="rId3">
            <a:extLst>
              <a:ext uri="{28A0092B-C50C-407E-A947-70E740481C1C}">
                <a14:useLocalDpi xmlns:a14="http://schemas.microsoft.com/office/drawing/2010/main" val="0"/>
              </a:ext>
            </a:extLst>
          </a:blip>
          <a:stretch>
            <a:fillRect/>
          </a:stretch>
        </p:blipFill>
        <p:spPr>
          <a:xfrm>
            <a:off x="1115616" y="1772816"/>
            <a:ext cx="7416824" cy="4711453"/>
          </a:xfrm>
          <a:prstGeom prst="rect">
            <a:avLst/>
          </a:prstGeom>
        </p:spPr>
      </p:pic>
    </p:spTree>
    <p:extLst>
      <p:ext uri="{BB962C8B-B14F-4D97-AF65-F5344CB8AC3E}">
        <p14:creationId xmlns:p14="http://schemas.microsoft.com/office/powerpoint/2010/main" val="61519660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sz="6700" dirty="0">
                <a:latin typeface="+mn-lt"/>
              </a:rPr>
              <a:t>Read, Read, READ !!</a:t>
            </a:r>
            <a:br>
              <a:rPr lang="en-GB" dirty="0"/>
            </a:br>
            <a:endParaRPr lang="en-GB" dirty="0"/>
          </a:p>
        </p:txBody>
      </p:sp>
      <p:sp>
        <p:nvSpPr>
          <p:cNvPr id="3" name="Content Placeholder 2"/>
          <p:cNvSpPr>
            <a:spLocks noGrp="1"/>
          </p:cNvSpPr>
          <p:nvPr>
            <p:ph idx="1"/>
          </p:nvPr>
        </p:nvSpPr>
        <p:spPr>
          <a:xfrm>
            <a:off x="755576" y="2438400"/>
            <a:ext cx="8022628" cy="3651504"/>
          </a:xfrm>
        </p:spPr>
        <p:txBody>
          <a:bodyPr>
            <a:normAutofit fontScale="92500" lnSpcReduction="10000"/>
          </a:bodyPr>
          <a:lstStyle/>
          <a:p>
            <a:r>
              <a:rPr lang="en-GB" sz="2800" dirty="0"/>
              <a:t>Enjoy books!</a:t>
            </a:r>
          </a:p>
          <a:p>
            <a:r>
              <a:rPr lang="en-GB" sz="2800" dirty="0"/>
              <a:t>Continued DAILY reading at home will maintain your child’s interest in words and will enable them to practise decoding any new words they come across.</a:t>
            </a:r>
          </a:p>
          <a:p>
            <a:r>
              <a:rPr lang="en-GB" sz="2800" dirty="0"/>
              <a:t>We suggest reading sessions should last up to 10 minutes – probably less if your child is tired or reluctant.</a:t>
            </a:r>
          </a:p>
          <a:p>
            <a:pPr marL="0" indent="0">
              <a:buNone/>
            </a:pPr>
            <a:r>
              <a:rPr lang="en-GB" sz="2800" dirty="0"/>
              <a:t>- Practise the phonic sounds or phase sight words rather than always reading a book.</a:t>
            </a:r>
          </a:p>
        </p:txBody>
      </p:sp>
    </p:spTree>
    <p:extLst>
      <p:ext uri="{BB962C8B-B14F-4D97-AF65-F5344CB8AC3E}">
        <p14:creationId xmlns:p14="http://schemas.microsoft.com/office/powerpoint/2010/main" val="9158296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05030" y="568345"/>
            <a:ext cx="6673174" cy="1276479"/>
          </a:xfrm>
        </p:spPr>
        <p:txBody>
          <a:bodyPr>
            <a:normAutofit/>
          </a:bodyPr>
          <a:lstStyle/>
          <a:p>
            <a:r>
              <a:rPr lang="en-GB" dirty="0">
                <a:latin typeface="+mn-lt"/>
              </a:rPr>
              <a:t>Some final thoughts and suggestions. . </a:t>
            </a:r>
          </a:p>
        </p:txBody>
      </p:sp>
      <p:sp>
        <p:nvSpPr>
          <p:cNvPr id="3" name="Content Placeholder 2"/>
          <p:cNvSpPr>
            <a:spLocks noGrp="1"/>
          </p:cNvSpPr>
          <p:nvPr>
            <p:ph idx="1"/>
          </p:nvPr>
        </p:nvSpPr>
        <p:spPr>
          <a:xfrm>
            <a:off x="539552" y="2204864"/>
            <a:ext cx="8238652" cy="4464496"/>
          </a:xfrm>
        </p:spPr>
        <p:txBody>
          <a:bodyPr>
            <a:normAutofit fontScale="25000" lnSpcReduction="20000"/>
          </a:bodyPr>
          <a:lstStyle/>
          <a:p>
            <a:r>
              <a:rPr lang="en-GB" sz="9200" dirty="0"/>
              <a:t>Children do better if they’re having fun, pick a time to read when your child is in the mood.</a:t>
            </a:r>
          </a:p>
          <a:p>
            <a:r>
              <a:rPr lang="en-GB" sz="9200" dirty="0"/>
              <a:t>Read a variety of material – school  books, library books, fiction and non- fiction, comics, signs and labels. </a:t>
            </a:r>
          </a:p>
          <a:p>
            <a:r>
              <a:rPr lang="en-GB" sz="9200" dirty="0"/>
              <a:t>Play word games such as I spy.</a:t>
            </a:r>
          </a:p>
          <a:p>
            <a:r>
              <a:rPr lang="en-GB" sz="9200" dirty="0"/>
              <a:t>Have a sound of the day and think of as many words as you can with that sound in (make a family challenge if you like, see if the kids can beat the grown-ups!)</a:t>
            </a:r>
          </a:p>
          <a:p>
            <a:r>
              <a:rPr lang="en-GB" sz="9200" dirty="0"/>
              <a:t>Use websites such as Phonics Play to play phonics games – many of these are free. </a:t>
            </a:r>
          </a:p>
          <a:p>
            <a:r>
              <a:rPr lang="en-GB" sz="9200" dirty="0"/>
              <a:t>Apps: Teach your monster to read</a:t>
            </a:r>
          </a:p>
          <a:p>
            <a:pPr marL="720090" lvl="3" indent="0">
              <a:buNone/>
            </a:pPr>
            <a:r>
              <a:rPr lang="en-GB" sz="9200" dirty="0"/>
              <a:t>   </a:t>
            </a:r>
            <a:r>
              <a:rPr lang="en-GB" sz="9200" dirty="0" err="1"/>
              <a:t>Twinkl</a:t>
            </a:r>
            <a:r>
              <a:rPr lang="en-GB" sz="9200" dirty="0"/>
              <a:t>  (phase 3)</a:t>
            </a:r>
          </a:p>
          <a:p>
            <a:pPr marL="0" indent="0">
              <a:buNone/>
            </a:pPr>
            <a:endParaRPr lang="en-GB" dirty="0"/>
          </a:p>
          <a:p>
            <a:pPr marL="0" indent="0">
              <a:buNone/>
            </a:pPr>
            <a:endParaRPr lang="en-GB" dirty="0"/>
          </a:p>
        </p:txBody>
      </p:sp>
      <p:pic>
        <p:nvPicPr>
          <p:cNvPr id="4" name="Slide 28">
            <a:hlinkClick r:id="" action="ppaction://media"/>
            <a:extLst>
              <a:ext uri="{FF2B5EF4-FFF2-40B4-BE49-F238E27FC236}">
                <a16:creationId xmlns:a16="http://schemas.microsoft.com/office/drawing/2014/main" id="{984D09F2-F8F6-4B1E-97F3-562867FC15DE}"/>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7164288" y="901784"/>
            <a:ext cx="609600" cy="609600"/>
          </a:xfrm>
          <a:prstGeom prst="rect">
            <a:avLst/>
          </a:prstGeom>
        </p:spPr>
      </p:pic>
    </p:spTree>
    <p:extLst>
      <p:ext uri="{BB962C8B-B14F-4D97-AF65-F5344CB8AC3E}">
        <p14:creationId xmlns:p14="http://schemas.microsoft.com/office/powerpoint/2010/main" val="1766379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additive="base">
                                        <p:cTn id="14"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5"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nodeType="clickEffect">
                                  <p:stCondLst>
                                    <p:cond delay="0"/>
                                  </p:stCondLst>
                                  <p:childTnLst>
                                    <p:set>
                                      <p:cBhvr>
                                        <p:cTn id="19" dur="1" fill="hold">
                                          <p:stCondLst>
                                            <p:cond delay="0"/>
                                          </p:stCondLst>
                                        </p:cTn>
                                        <p:tgtEl>
                                          <p:spTgt spid="3">
                                            <p:txEl>
                                              <p:pRg st="1" end="1"/>
                                            </p:txEl>
                                          </p:spTgt>
                                        </p:tgtEl>
                                        <p:attrNameLst>
                                          <p:attrName>style.visibility</p:attrName>
                                        </p:attrNameLst>
                                      </p:cBhvr>
                                      <p:to>
                                        <p:strVal val="visible"/>
                                      </p:to>
                                    </p:set>
                                    <p:anim calcmode="lin" valueType="num">
                                      <p:cBhvr additive="base">
                                        <p:cTn id="20"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1"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nodeType="clickEffect">
                                  <p:stCondLst>
                                    <p:cond delay="0"/>
                                  </p:stCondLst>
                                  <p:childTnLst>
                                    <p:set>
                                      <p:cBhvr>
                                        <p:cTn id="25" dur="1" fill="hold">
                                          <p:stCondLst>
                                            <p:cond delay="0"/>
                                          </p:stCondLst>
                                        </p:cTn>
                                        <p:tgtEl>
                                          <p:spTgt spid="3">
                                            <p:txEl>
                                              <p:pRg st="2" end="2"/>
                                            </p:txEl>
                                          </p:spTgt>
                                        </p:tgtEl>
                                        <p:attrNameLst>
                                          <p:attrName>style.visibility</p:attrName>
                                        </p:attrNameLst>
                                      </p:cBhvr>
                                      <p:to>
                                        <p:strVal val="visible"/>
                                      </p:to>
                                    </p:set>
                                    <p:anim calcmode="lin" valueType="num">
                                      <p:cBhvr additive="base">
                                        <p:cTn id="2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 calcmode="lin" valueType="num">
                                      <p:cBhvr additive="base">
                                        <p:cTn id="32"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nodeType="clickEffect">
                                  <p:stCondLst>
                                    <p:cond delay="0"/>
                                  </p:stCondLst>
                                  <p:childTnLst>
                                    <p:set>
                                      <p:cBhvr>
                                        <p:cTn id="37" dur="1" fill="hold">
                                          <p:stCondLst>
                                            <p:cond delay="0"/>
                                          </p:stCondLst>
                                        </p:cTn>
                                        <p:tgtEl>
                                          <p:spTgt spid="3">
                                            <p:txEl>
                                              <p:pRg st="4" end="4"/>
                                            </p:txEl>
                                          </p:spTgt>
                                        </p:tgtEl>
                                        <p:attrNameLst>
                                          <p:attrName>style.visibility</p:attrName>
                                        </p:attrNameLst>
                                      </p:cBhvr>
                                      <p:to>
                                        <p:strVal val="visible"/>
                                      </p:to>
                                    </p:set>
                                    <p:animEffect transition="in" filter="fade">
                                      <p:cBhvr>
                                        <p:cTn id="38" dur="1000"/>
                                        <p:tgtEl>
                                          <p:spTgt spid="3">
                                            <p:txEl>
                                              <p:pRg st="4" end="4"/>
                                            </p:txEl>
                                          </p:spTgt>
                                        </p:tgtEl>
                                      </p:cBhvr>
                                    </p:animEffect>
                                    <p:anim calcmode="lin" valueType="num">
                                      <p:cBhvr>
                                        <p:cTn id="39"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40"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2" presetClass="entr" presetSubtype="0" fill="hold" nodeType="clickEffect">
                                  <p:stCondLst>
                                    <p:cond delay="0"/>
                                  </p:stCondLst>
                                  <p:childTnLst>
                                    <p:set>
                                      <p:cBhvr>
                                        <p:cTn id="44" dur="1" fill="hold">
                                          <p:stCondLst>
                                            <p:cond delay="0"/>
                                          </p:stCondLst>
                                        </p:cTn>
                                        <p:tgtEl>
                                          <p:spTgt spid="3">
                                            <p:txEl>
                                              <p:pRg st="5" end="5"/>
                                            </p:txEl>
                                          </p:spTgt>
                                        </p:tgtEl>
                                        <p:attrNameLst>
                                          <p:attrName>style.visibility</p:attrName>
                                        </p:attrNameLst>
                                      </p:cBhvr>
                                      <p:to>
                                        <p:strVal val="visible"/>
                                      </p:to>
                                    </p:set>
                                    <p:animEffect transition="in" filter="fade">
                                      <p:cBhvr>
                                        <p:cTn id="45" dur="1000"/>
                                        <p:tgtEl>
                                          <p:spTgt spid="3">
                                            <p:txEl>
                                              <p:pRg st="5" end="5"/>
                                            </p:txEl>
                                          </p:spTgt>
                                        </p:tgtEl>
                                      </p:cBhvr>
                                    </p:animEffect>
                                    <p:anim calcmode="lin" valueType="num">
                                      <p:cBhvr>
                                        <p:cTn id="46" dur="10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47" dur="1000" fill="hold"/>
                                        <p:tgtEl>
                                          <p:spTgt spid="3">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nodeType="clickEffect">
                                  <p:stCondLst>
                                    <p:cond delay="0"/>
                                  </p:stCondLst>
                                  <p:childTnLst>
                                    <p:set>
                                      <p:cBhvr>
                                        <p:cTn id="51" dur="1" fill="hold">
                                          <p:stCondLst>
                                            <p:cond delay="0"/>
                                          </p:stCondLst>
                                        </p:cTn>
                                        <p:tgtEl>
                                          <p:spTgt spid="3">
                                            <p:txEl>
                                              <p:pRg st="6" end="6"/>
                                            </p:txEl>
                                          </p:spTgt>
                                        </p:tgtEl>
                                        <p:attrNameLst>
                                          <p:attrName>style.visibility</p:attrName>
                                        </p:attrNameLst>
                                      </p:cBhvr>
                                      <p:to>
                                        <p:strVal val="visible"/>
                                      </p:to>
                                    </p:set>
                                    <p:animEffect transition="in" filter="fade">
                                      <p:cBhvr>
                                        <p:cTn id="52" dur="1000"/>
                                        <p:tgtEl>
                                          <p:spTgt spid="3">
                                            <p:txEl>
                                              <p:pRg st="6" end="6"/>
                                            </p:txEl>
                                          </p:spTgt>
                                        </p:tgtEl>
                                      </p:cBhvr>
                                    </p:animEffect>
                                    <p:anim calcmode="lin" valueType="num">
                                      <p:cBhvr>
                                        <p:cTn id="53" dur="1000" fill="hold"/>
                                        <p:tgtEl>
                                          <p:spTgt spid="3">
                                            <p:txEl>
                                              <p:pRg st="6" end="6"/>
                                            </p:txEl>
                                          </p:spTgt>
                                        </p:tgtEl>
                                        <p:attrNameLst>
                                          <p:attrName>ppt_x</p:attrName>
                                        </p:attrNameLst>
                                      </p:cBhvr>
                                      <p:tavLst>
                                        <p:tav tm="0">
                                          <p:val>
                                            <p:strVal val="#ppt_x"/>
                                          </p:val>
                                        </p:tav>
                                        <p:tav tm="100000">
                                          <p:val>
                                            <p:strVal val="#ppt_x"/>
                                          </p:val>
                                        </p:tav>
                                      </p:tavLst>
                                    </p:anim>
                                    <p:anim calcmode="lin" valueType="num">
                                      <p:cBhvr>
                                        <p:cTn id="54" dur="1000" fill="hold"/>
                                        <p:tgtEl>
                                          <p:spTgt spid="3">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1" presetClass="mediacall" presetSubtype="0" fill="hold" nodeType="clickEffect">
                                  <p:stCondLst>
                                    <p:cond delay="0"/>
                                  </p:stCondLst>
                                  <p:childTnLst>
                                    <p:cmd type="call" cmd="playFrom(0.0)">
                                      <p:cBhvr>
                                        <p:cTn id="58" dur="788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59" fill="hold" display="0">
                  <p:stCondLst>
                    <p:cond delay="indefinite"/>
                  </p:stCondLst>
                  <p:endCondLst>
                    <p:cond evt="onStopAudio" delay="0">
                      <p:tgtEl>
                        <p:sldTgt/>
                      </p:tgtEl>
                    </p:cond>
                  </p:endCondLst>
                </p:cTn>
                <p:tgtEl>
                  <p:spTgt spid="4"/>
                </p:tgtEl>
              </p:cMediaNode>
            </p:audio>
          </p:childTnLst>
        </p:cTn>
      </p:par>
    </p:tnLst>
    <p:bldLst>
      <p:bldP spid="2" grpId="0"/>
    </p:bldLst>
  </p:timing>
</p:sld>
</file>

<file path=ppt/theme/theme1.xml><?xml version="1.0" encoding="utf-8"?>
<a:theme xmlns:a="http://schemas.openxmlformats.org/drawingml/2006/main" name="Feathered">
  <a:themeElements>
    <a:clrScheme name="Feathered">
      <a:dk1>
        <a:sysClr val="windowText" lastClr="000000"/>
      </a:dk1>
      <a:lt1>
        <a:sysClr val="window" lastClr="FFFFFF"/>
      </a:lt1>
      <a:dk2>
        <a:srgbClr val="1C181C"/>
      </a:dk2>
      <a:lt2>
        <a:srgbClr val="FEFCF7"/>
      </a:lt2>
      <a:accent1>
        <a:srgbClr val="72626E"/>
      </a:accent1>
      <a:accent2>
        <a:srgbClr val="AD8082"/>
      </a:accent2>
      <a:accent3>
        <a:srgbClr val="E9B29A"/>
      </a:accent3>
      <a:accent4>
        <a:srgbClr val="72A59F"/>
      </a:accent4>
      <a:accent5>
        <a:srgbClr val="798375"/>
      </a:accent5>
      <a:accent6>
        <a:srgbClr val="336971"/>
      </a:accent6>
      <a:hlink>
        <a:srgbClr val="72A59F"/>
      </a:hlink>
      <a:folHlink>
        <a:srgbClr val="72626E"/>
      </a:folHlink>
    </a:clrScheme>
    <a:fontScheme name="Feathered">
      <a:majorFont>
        <a:latin typeface="Century Schoolbook" panose="02040604050505020304"/>
        <a:ea typeface=""/>
        <a:cs typeface=""/>
        <a:font script="Jpan" typeface="メイリオ"/>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メイリオ"/>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eathered">
      <a:fillStyleLst>
        <a:solidFill>
          <a:schemeClr val="phClr"/>
        </a:solidFill>
        <a:solidFill>
          <a:schemeClr val="phClr">
            <a:tint val="67000"/>
            <a:satMod val="105000"/>
          </a:schemeClr>
        </a:solidFill>
        <a:gradFill rotWithShape="1">
          <a:gsLst>
            <a:gs pos="0">
              <a:schemeClr val="phClr">
                <a:tint val="94000"/>
                <a:satMod val="103000"/>
                <a:lumMod val="102000"/>
              </a:schemeClr>
            </a:gs>
            <a:gs pos="50000">
              <a:schemeClr val="phClr">
                <a:shade val="100000"/>
                <a:satMod val="110000"/>
                <a:lumMod val="100000"/>
              </a:schemeClr>
            </a:gs>
            <a:gs pos="100000">
              <a:schemeClr val="phClr">
                <a:shade val="70000"/>
                <a:satMod val="120000"/>
                <a:lumMod val="99000"/>
              </a:schemeClr>
            </a:gs>
          </a:gsLst>
          <a:path path="circle">
            <a:fillToRect l="100000" t="100000" r="100000" b="100000"/>
          </a:path>
        </a:gradFill>
      </a:fillStyleLst>
      <a:lnStyleLst>
        <a:ln w="9525" cap="flat" cmpd="sng" algn="ctr">
          <a:solidFill>
            <a:schemeClr val="phClr"/>
          </a:solidFill>
          <a:prstDash val="solid"/>
        </a:ln>
        <a:ln w="12700" cap="flat" cmpd="sng" algn="ctr">
          <a:solidFill>
            <a:schemeClr val="phClr"/>
          </a:solidFill>
          <a:prstDash val="solid"/>
        </a:ln>
        <a:ln w="19050" cap="flat" cmpd="sng" algn="ctr">
          <a:solidFill>
            <a:schemeClr val="phClr">
              <a:tint val="50000"/>
              <a:shade val="83000"/>
            </a:schemeClr>
          </a:solidFill>
          <a:prstDash val="solid"/>
        </a:ln>
      </a:lnStyleLst>
      <a:effectStyleLst>
        <a:effectStyle>
          <a:effectLst/>
        </a:effectStyle>
        <a:effectStyle>
          <a:effectLst/>
        </a:effectStyle>
        <a:effectStyle>
          <a:effectLst>
            <a:outerShdw blurRad="57150" dist="25400" dir="5400000" algn="ctr" rotWithShape="0">
              <a:srgbClr val="000000">
                <a:alpha val="20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eathered" id="{EEC9B30E-2747-4D42-BCBE-A02BDEEEA114}" vid="{0DE630C6-BBA0-46FD-9C6B-084D4C5F4F3C}"/>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227</TotalTime>
  <Words>2128</Words>
  <Application>Microsoft Office PowerPoint</Application>
  <PresentationFormat>On-screen Show (4:3)</PresentationFormat>
  <Paragraphs>234</Paragraphs>
  <Slides>30</Slides>
  <Notes>2</Notes>
  <HiddenSlides>0</HiddenSlides>
  <MMClips>24</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30</vt:i4>
      </vt:variant>
    </vt:vector>
  </HeadingPairs>
  <TitlesOfParts>
    <vt:vector size="39" baseType="lpstr">
      <vt:lpstr>Arial</vt:lpstr>
      <vt:lpstr>Berlin Sans FB Demi</vt:lpstr>
      <vt:lpstr>Calibri</vt:lpstr>
      <vt:lpstr>Calibri Light</vt:lpstr>
      <vt:lpstr>Century Schoolbook</vt:lpstr>
      <vt:lpstr>Comic Sans MS</vt:lpstr>
      <vt:lpstr>Corbel</vt:lpstr>
      <vt:lpstr>Tuffy</vt:lpstr>
      <vt:lpstr>Feathered</vt:lpstr>
      <vt:lpstr>Year 1 Phonics and Reading Information</vt:lpstr>
      <vt:lpstr>Aims of this Power Point.</vt:lpstr>
      <vt:lpstr> What are phonics?   The dictionary definition is</vt:lpstr>
      <vt:lpstr>Phonics teaching at Naunton Park</vt:lpstr>
      <vt:lpstr>- We teach them to recognise the phoneme (sound) that each grapheme (letter or letters) makes.</vt:lpstr>
      <vt:lpstr>So what is blending?</vt:lpstr>
      <vt:lpstr>OK, so give me an example.</vt:lpstr>
      <vt:lpstr> split digraphs or the magic ‘e’.</vt:lpstr>
      <vt:lpstr>PowerPoint Presentation</vt:lpstr>
      <vt:lpstr>Other strategies...that are equally important</vt:lpstr>
      <vt:lpstr>PowerPoint Presentation</vt:lpstr>
      <vt:lpstr>PowerPoint Presentation</vt:lpstr>
      <vt:lpstr>PowerPoint Presentation</vt:lpstr>
      <vt:lpstr>Just choose the relevant phase from the tabs along the top.</vt:lpstr>
      <vt:lpstr>Bug Club </vt:lpstr>
      <vt:lpstr>PowerPoint Presentation</vt:lpstr>
      <vt:lpstr>School reading books</vt:lpstr>
      <vt:lpstr>PowerPoint Presentation</vt:lpstr>
      <vt:lpstr>PowerPoint Presentation</vt:lpstr>
      <vt:lpstr>PowerPoint Presentation</vt:lpstr>
      <vt:lpstr>PowerPoint Presentation</vt:lpstr>
      <vt:lpstr>PowerPoint Presentation</vt:lpstr>
      <vt:lpstr>The Screening Check June 2022</vt:lpstr>
      <vt:lpstr>The screening check format.</vt:lpstr>
      <vt:lpstr>Alien words</vt:lpstr>
      <vt:lpstr>Alien words</vt:lpstr>
      <vt:lpstr>PowerPoint Presentation</vt:lpstr>
      <vt:lpstr>Would like to know more? If you would like to find out a little more about phonics or would like a recap then there are some great resources and short videos on the Oxford Owl website at https://home.oxfordowl.co.uk/reading/learn-to-read-phonics/. </vt:lpstr>
      <vt:lpstr>Read, Read, READ !! </vt:lpstr>
      <vt:lpstr>Some final thoughts and suggestions. .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1 Information Evening</dc:title>
  <dc:creator>Kate Hill</dc:creator>
  <cp:lastModifiedBy>Kate Hill</cp:lastModifiedBy>
  <cp:revision>38</cp:revision>
  <dcterms:created xsi:type="dcterms:W3CDTF">2020-11-28T14:10:17Z</dcterms:created>
  <dcterms:modified xsi:type="dcterms:W3CDTF">2021-11-30T17:02:15Z</dcterms:modified>
</cp:coreProperties>
</file>