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9" r:id="rId2"/>
    <p:sldId id="260" r:id="rId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2040" y="-8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193C9D-76E7-4919-A1EF-BA76ABFC996A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BFDA65-C995-49A7-A59D-AAE0C70308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417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BFDA65-C995-49A7-A59D-AAE0C703086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062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06/03/2025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5ACF9E9-14C8-077E-7C86-7B28F62B3294}"/>
              </a:ext>
            </a:extLst>
          </p:cNvPr>
          <p:cNvSpPr/>
          <p:nvPr/>
        </p:nvSpPr>
        <p:spPr>
          <a:xfrm>
            <a:off x="314413" y="193146"/>
            <a:ext cx="3457222" cy="25642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03D28B-E298-F8EE-5962-A4CD418770EE}"/>
              </a:ext>
            </a:extLst>
          </p:cNvPr>
          <p:cNvSpPr txBox="1"/>
          <p:nvPr/>
        </p:nvSpPr>
        <p:spPr>
          <a:xfrm>
            <a:off x="509763" y="192704"/>
            <a:ext cx="3193079" cy="276998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Calibri"/>
              </a:rPr>
              <a:t>Focus Theme: </a:t>
            </a:r>
            <a:endParaRPr lang="en-GB" dirty="0">
              <a:ea typeface="+mn-lt"/>
              <a:cs typeface="+mn-lt"/>
            </a:endParaRPr>
          </a:p>
          <a:p>
            <a:r>
              <a:rPr lang="en-GB" dirty="0">
                <a:cs typeface="Calibri"/>
              </a:rPr>
              <a:t>Lets Grow: </a:t>
            </a:r>
          </a:p>
          <a:p>
            <a:r>
              <a:rPr lang="en-GB" sz="1200" dirty="0">
                <a:cs typeface="Calibri"/>
              </a:rPr>
              <a:t>The Very Hungry Caterpillar</a:t>
            </a:r>
          </a:p>
          <a:p>
            <a:r>
              <a:rPr lang="en-GB" sz="1200" dirty="0">
                <a:cs typeface="Calibri"/>
              </a:rPr>
              <a:t>Eric Carle Stories</a:t>
            </a:r>
          </a:p>
          <a:p>
            <a:r>
              <a:rPr lang="en-GB" sz="1200" dirty="0">
                <a:cs typeface="Calibri"/>
              </a:rPr>
              <a:t>Growing Frogs</a:t>
            </a:r>
          </a:p>
          <a:p>
            <a:r>
              <a:rPr lang="en-GB" sz="1200" dirty="0">
                <a:cs typeface="Calibri"/>
              </a:rPr>
              <a:t>Jody’s Beans</a:t>
            </a:r>
          </a:p>
          <a:p>
            <a:r>
              <a:rPr lang="en-GB" sz="1200" dirty="0">
                <a:cs typeface="Calibri"/>
              </a:rPr>
              <a:t>Titch</a:t>
            </a:r>
          </a:p>
          <a:p>
            <a:r>
              <a:rPr lang="en-GB" sz="1200" dirty="0">
                <a:cs typeface="Calibri"/>
              </a:rPr>
              <a:t>The Tiny Seed</a:t>
            </a:r>
          </a:p>
          <a:p>
            <a:r>
              <a:rPr lang="en-GB" sz="1200" dirty="0">
                <a:cs typeface="Calibri"/>
              </a:rPr>
              <a:t>Queenie the Bantam</a:t>
            </a:r>
          </a:p>
          <a:p>
            <a:r>
              <a:rPr lang="en-GB" sz="1200" dirty="0">
                <a:cs typeface="Calibri"/>
              </a:rPr>
              <a:t>Once there were giants</a:t>
            </a:r>
          </a:p>
          <a:p>
            <a:r>
              <a:rPr lang="en-GB" sz="1200" dirty="0">
                <a:cs typeface="Calibri"/>
              </a:rPr>
              <a:t>Brand New Baby</a:t>
            </a:r>
          </a:p>
          <a:p>
            <a:r>
              <a:rPr lang="en-GB" sz="1200" dirty="0">
                <a:cs typeface="Calibri"/>
              </a:rPr>
              <a:t>Non-fiction – animal and plant life cycles</a:t>
            </a:r>
            <a:endParaRPr lang="en-GB" sz="1400" dirty="0">
              <a:cs typeface="Calibri"/>
            </a:endParaRPr>
          </a:p>
          <a:p>
            <a:r>
              <a:rPr lang="en-GB" dirty="0">
                <a:cs typeface="Calibri"/>
              </a:rPr>
              <a:t> 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82F0DC80-D1AE-1910-29D1-30E9A8F34744}"/>
              </a:ext>
            </a:extLst>
          </p:cNvPr>
          <p:cNvSpPr/>
          <p:nvPr/>
        </p:nvSpPr>
        <p:spPr>
          <a:xfrm>
            <a:off x="4021666" y="173741"/>
            <a:ext cx="7855921" cy="59266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2800" b="1" dirty="0">
                <a:solidFill>
                  <a:schemeClr val="tx1"/>
                </a:solidFill>
                <a:cs typeface="Calibri" panose="020F0502020204030204"/>
              </a:rPr>
              <a:t>EYFS:    Term 4     2025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92D949A-559C-61A5-6EDE-303744BAD4E1}"/>
              </a:ext>
            </a:extLst>
          </p:cNvPr>
          <p:cNvSpPr/>
          <p:nvPr/>
        </p:nvSpPr>
        <p:spPr>
          <a:xfrm>
            <a:off x="4021666" y="908843"/>
            <a:ext cx="3894667" cy="184855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FC40450-A441-21D6-CEE4-3C9CF31B47B0}"/>
              </a:ext>
            </a:extLst>
          </p:cNvPr>
          <p:cNvSpPr txBox="1"/>
          <p:nvPr/>
        </p:nvSpPr>
        <p:spPr>
          <a:xfrm>
            <a:off x="4019022" y="950912"/>
            <a:ext cx="4007555" cy="276998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Personal, Social and Emotional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Mood Monsters –Feelings and Emotions learning focus and activities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Meet the mood monsters and be able to talk about their characteristics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Recognise, name and talk about our different feelings and emotions and how they affect our behaviour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Think about things we can do to help ourselves and others when we feel negative emotions</a:t>
            </a:r>
          </a:p>
          <a:p>
            <a:endParaRPr lang="en-GB" sz="1200" dirty="0">
              <a:cs typeface="Calibri"/>
            </a:endParaRPr>
          </a:p>
          <a:p>
            <a:endParaRPr lang="en-GB" sz="1200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D8AB129-44DE-A3B5-D2A3-914962B6B1FF}"/>
              </a:ext>
            </a:extLst>
          </p:cNvPr>
          <p:cNvSpPr/>
          <p:nvPr/>
        </p:nvSpPr>
        <p:spPr>
          <a:xfrm>
            <a:off x="8085666" y="908843"/>
            <a:ext cx="3943104" cy="184855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5E5C4C-22D0-83A9-D908-2DEF3B54D376}"/>
              </a:ext>
            </a:extLst>
          </p:cNvPr>
          <p:cNvSpPr txBox="1"/>
          <p:nvPr/>
        </p:nvSpPr>
        <p:spPr>
          <a:xfrm>
            <a:off x="8172979" y="954704"/>
            <a:ext cx="3357121" cy="203555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ea typeface="+mn-lt"/>
                <a:cs typeface="+mn-lt"/>
              </a:rPr>
              <a:t>Communication and Language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Listen to and talk about stories to build familiarity and understanding of the structure of a text.</a:t>
            </a:r>
            <a:r>
              <a:rPr lang="en-GB" sz="1200" dirty="0">
                <a:latin typeface="Calibri"/>
                <a:ea typeface="Calibri" panose="020F0502020204030204" pitchFamily="34" charset="0"/>
                <a:cs typeface="Times New Roman"/>
              </a:rPr>
              <a:t> 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Ask questions in context and to clarify thinking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 Use new vocabulary in different contexts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 Use connectives such as ‘and’ to extend my sentences when</a:t>
            </a:r>
            <a:r>
              <a:rPr lang="en-GB" sz="1200" dirty="0">
                <a:latin typeface="Calibri"/>
                <a:ea typeface="Calibri" panose="020F0502020204030204" pitchFamily="34" charset="0"/>
                <a:cs typeface="Times New Roman"/>
              </a:rPr>
              <a:t> </a:t>
            </a:r>
            <a:r>
              <a:rPr lang="en-GB" sz="1200" dirty="0">
                <a:effectLst/>
                <a:latin typeface="Calibri"/>
                <a:ea typeface="Calibri" panose="020F0502020204030204" pitchFamily="34" charset="0"/>
                <a:cs typeface="Times New Roman"/>
              </a:rPr>
              <a:t> talking to others</a:t>
            </a:r>
            <a:endParaRPr lang="en-GB" sz="1200" dirty="0">
              <a:latin typeface="Calibri"/>
              <a:ea typeface="Calibri" panose="020F0502020204030204" pitchFamily="34" charset="0"/>
              <a:cs typeface="Times New Roman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/>
                <a:ea typeface="Calibri" panose="020F0502020204030204" pitchFamily="34" charset="0"/>
                <a:cs typeface="Times New Roman"/>
              </a:rPr>
              <a:t>Rhyme and alliteration</a:t>
            </a:r>
            <a:endParaRPr lang="en-GB" sz="1200" dirty="0">
              <a:effectLst/>
              <a:latin typeface="Calibri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cs typeface="Calibri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5D4D006-4E38-FFD4-6B04-905B44F51796}"/>
              </a:ext>
            </a:extLst>
          </p:cNvPr>
          <p:cNvSpPr/>
          <p:nvPr/>
        </p:nvSpPr>
        <p:spPr>
          <a:xfrm>
            <a:off x="1157997" y="2849828"/>
            <a:ext cx="3386666" cy="210307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0B238630-285C-9D8D-8447-A99A5F239E0E}"/>
              </a:ext>
            </a:extLst>
          </p:cNvPr>
          <p:cNvSpPr/>
          <p:nvPr/>
        </p:nvSpPr>
        <p:spPr>
          <a:xfrm>
            <a:off x="4796895" y="2849828"/>
            <a:ext cx="6237108" cy="179001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>
              <a:cs typeface="Calibri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D1F8B397-EC78-4406-1FAE-99320669F9A4}"/>
              </a:ext>
            </a:extLst>
          </p:cNvPr>
          <p:cNvSpPr/>
          <p:nvPr/>
        </p:nvSpPr>
        <p:spPr>
          <a:xfrm>
            <a:off x="5437188" y="4729660"/>
            <a:ext cx="3398570" cy="203132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4BDCAE9C-F391-F8CD-1A57-B9DB11B7BF32}"/>
              </a:ext>
            </a:extLst>
          </p:cNvPr>
          <p:cNvSpPr/>
          <p:nvPr/>
        </p:nvSpPr>
        <p:spPr>
          <a:xfrm>
            <a:off x="8972904" y="4715266"/>
            <a:ext cx="3055866" cy="204880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F552256-9927-2846-FE03-C78B93AD99A5}"/>
              </a:ext>
            </a:extLst>
          </p:cNvPr>
          <p:cNvSpPr txBox="1"/>
          <p:nvPr/>
        </p:nvSpPr>
        <p:spPr>
          <a:xfrm>
            <a:off x="5603022" y="4746450"/>
            <a:ext cx="3191758" cy="213661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Physical</a:t>
            </a:r>
          </a:p>
          <a:p>
            <a:pPr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Get Set 4 Education PE Scheme – moving with co-ordination and control</a:t>
            </a:r>
          </a:p>
          <a:p>
            <a:pPr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Controlling a ball with hands and feet</a:t>
            </a:r>
          </a:p>
          <a:p>
            <a:pPr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Enjoy working on simple tasks with help</a:t>
            </a:r>
          </a:p>
          <a:p>
            <a:pPr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Follow instructions and practise safely</a:t>
            </a:r>
          </a:p>
          <a:p>
            <a:pPr marL="171450" indent="-171450">
              <a:lnSpc>
                <a:spcPct val="107000"/>
              </a:lnSpc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Begin to form letters correctly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Handle tools, objects, construction and malleable materials with increasing control</a:t>
            </a:r>
            <a:endParaRPr lang="en-GB" sz="1200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C2D6FE5-5F7A-F1EA-38A5-7438659B2712}"/>
              </a:ext>
            </a:extLst>
          </p:cNvPr>
          <p:cNvSpPr txBox="1"/>
          <p:nvPr/>
        </p:nvSpPr>
        <p:spPr>
          <a:xfrm>
            <a:off x="3965221" y="3245555"/>
            <a:ext cx="167070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>
              <a:cs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A3E445E-1217-9070-C3AA-BB0F603878EE}"/>
              </a:ext>
            </a:extLst>
          </p:cNvPr>
          <p:cNvSpPr txBox="1"/>
          <p:nvPr/>
        </p:nvSpPr>
        <p:spPr>
          <a:xfrm>
            <a:off x="4957848" y="2788782"/>
            <a:ext cx="6328387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Literacy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Talk for Writing –The Very Hungry Caterpillar book focus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Learn a story by heart using actions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Create a story map – The Very Hungry Caterpillar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Begin Sounds Write Unit 7 sounds – x, y, </a:t>
            </a:r>
            <a:r>
              <a:rPr lang="en-GB" sz="1200" dirty="0" err="1">
                <a:cs typeface="Calibri"/>
              </a:rPr>
              <a:t>ll</a:t>
            </a:r>
            <a:r>
              <a:rPr lang="en-GB" sz="1200" dirty="0">
                <a:cs typeface="Calibri"/>
              </a:rPr>
              <a:t>, ss and ff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To practice all sounds/spelling correspondences covered previously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e-read books to build confidence in word reading, fluency and understanding and enjoyment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and read </a:t>
            </a:r>
            <a:r>
              <a:rPr lang="en-GB" sz="1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cvc</a:t>
            </a:r>
            <a:r>
              <a:rPr lang="en-GB" sz="1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words, simple captions and labels with support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Begin to show an understanding of the use of finger spaces between words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38F63F3-3406-69CB-BADD-38BDC73D7B73}"/>
              </a:ext>
            </a:extLst>
          </p:cNvPr>
          <p:cNvSpPr txBox="1"/>
          <p:nvPr/>
        </p:nvSpPr>
        <p:spPr>
          <a:xfrm>
            <a:off x="3838221" y="5277555"/>
            <a:ext cx="1862666" cy="80021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400">
              <a:cs typeface="Calibri"/>
            </a:endParaRPr>
          </a:p>
          <a:p>
            <a:endParaRPr lang="en-GB" sz="1400" dirty="0">
              <a:cs typeface="Calibri"/>
            </a:endParaRPr>
          </a:p>
          <a:p>
            <a:endParaRPr lang="en-GB">
              <a:cs typeface="Calibri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E20156C-4AB0-472D-476A-649AD3A3FB36}"/>
              </a:ext>
            </a:extLst>
          </p:cNvPr>
          <p:cNvSpPr txBox="1"/>
          <p:nvPr/>
        </p:nvSpPr>
        <p:spPr>
          <a:xfrm>
            <a:off x="1305118" y="2790578"/>
            <a:ext cx="3296481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Understanding of the World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Sorting natural resources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Forest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Calibri"/>
              </a:rPr>
              <a:t>Growing beans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Calibri"/>
              </a:rPr>
              <a:t>Bean and frog life cycle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Share knowledge of the worlds and learn new information/facts, sharing children’s own knowledge, non-fiction books and internet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cs typeface="Calibri"/>
              </a:rPr>
              <a:t>K</a:t>
            </a:r>
            <a:r>
              <a:rPr lang="en-GB" sz="1200" dirty="0">
                <a:cs typeface="Calibri"/>
              </a:rPr>
              <a:t>now some sims/diffs between the natural world and contrasting environments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674A6BF-A454-3CF7-0092-1F46E8262323}"/>
              </a:ext>
            </a:extLst>
          </p:cNvPr>
          <p:cNvSpPr txBox="1"/>
          <p:nvPr/>
        </p:nvSpPr>
        <p:spPr>
          <a:xfrm>
            <a:off x="9111482" y="4639847"/>
            <a:ext cx="3000847" cy="240065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Expressive Arts and Design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Work together to create a 3D model of our school using recycled materials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Charanga Music Scheme- My Stories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Learn new songs and perform them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Take on a role and tell </a:t>
            </a:r>
            <a:r>
              <a:rPr lang="en-GB" sz="1200">
                <a:cs typeface="Calibri"/>
              </a:rPr>
              <a:t>a story</a:t>
            </a:r>
            <a:endParaRPr lang="en-GB" sz="1200" dirty="0"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Mix primary and secondary colours independently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cs typeface="Times New Roman" panose="02020603050405020304" pitchFamily="18" charset="0"/>
              </a:rPr>
              <a:t>Look at the work of Minnie </a:t>
            </a:r>
            <a:r>
              <a:rPr lang="en-GB" sz="1200" dirty="0" err="1">
                <a:latin typeface="Calibri" panose="020F0502020204030204" pitchFamily="34" charset="0"/>
                <a:cs typeface="Times New Roman" panose="02020603050405020304" pitchFamily="18" charset="0"/>
              </a:rPr>
              <a:t>Pwerle</a:t>
            </a:r>
            <a:endParaRPr lang="en-GB" sz="12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Calibri" panose="020F0502020204030204" pitchFamily="34" charset="0"/>
                <a:cs typeface="Times New Roman" panose="02020603050405020304" pitchFamily="18" charset="0"/>
              </a:rPr>
              <a:t>Retell stories using props, puppets and small world </a:t>
            </a:r>
            <a:endParaRPr lang="en-GB" sz="1200" dirty="0">
              <a:cs typeface="Calibri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cs typeface="Calibri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E10AB42-B53B-270D-88E2-B781A00EC2A2}"/>
              </a:ext>
            </a:extLst>
          </p:cNvPr>
          <p:cNvSpPr txBox="1"/>
          <p:nvPr/>
        </p:nvSpPr>
        <p:spPr>
          <a:xfrm>
            <a:off x="10006982" y="5221110"/>
            <a:ext cx="1570743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1600" dirty="0">
              <a:cs typeface="Calibri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8A10E45-F9AE-2E69-83C1-31A261C086E4}"/>
              </a:ext>
            </a:extLst>
          </p:cNvPr>
          <p:cNvSpPr/>
          <p:nvPr/>
        </p:nvSpPr>
        <p:spPr>
          <a:xfrm>
            <a:off x="177270" y="5035574"/>
            <a:ext cx="5094110" cy="172805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dirty="0">
              <a:cs typeface="Calibri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9809623-15A3-310E-A7F2-D32C2803DEDB}"/>
              </a:ext>
            </a:extLst>
          </p:cNvPr>
          <p:cNvSpPr txBox="1"/>
          <p:nvPr/>
        </p:nvSpPr>
        <p:spPr>
          <a:xfrm>
            <a:off x="418157" y="4952906"/>
            <a:ext cx="4052308" cy="184665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Mathematics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Making 6, 7 and 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Subitising (recognise quantities by sight without counting) with numbers up to 10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Partitioning with numbers up to 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Combining groups with totals of up to 10 objects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Take away from numbers up to 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Find one more and one less than numbers to 8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cs typeface="Calibri"/>
              </a:rPr>
              <a:t>Find hidden numbers when calculating within 8</a:t>
            </a: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5469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0371016-AFC5-5CD2-E729-3A34C0B776D2}"/>
              </a:ext>
            </a:extLst>
          </p:cNvPr>
          <p:cNvSpPr txBox="1"/>
          <p:nvPr/>
        </p:nvSpPr>
        <p:spPr>
          <a:xfrm>
            <a:off x="494270" y="422189"/>
            <a:ext cx="734197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129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</TotalTime>
  <Words>476</Words>
  <Application>Microsoft Office PowerPoint</Application>
  <PresentationFormat>Widescreen</PresentationFormat>
  <Paragraphs>68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Holmes</dc:creator>
  <cp:lastModifiedBy>Nicky Farrow</cp:lastModifiedBy>
  <cp:revision>177</cp:revision>
  <dcterms:created xsi:type="dcterms:W3CDTF">2023-01-04T17:27:46Z</dcterms:created>
  <dcterms:modified xsi:type="dcterms:W3CDTF">2025-03-06T16:03:05Z</dcterms:modified>
</cp:coreProperties>
</file>