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A7DB"/>
    <a:srgbClr val="EEC9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5ACF9E9-14C8-077E-7C86-7B28F62B3294}"/>
              </a:ext>
            </a:extLst>
          </p:cNvPr>
          <p:cNvSpPr/>
          <p:nvPr/>
        </p:nvSpPr>
        <p:spPr>
          <a:xfrm>
            <a:off x="314413" y="193146"/>
            <a:ext cx="3457222" cy="2564252"/>
          </a:xfrm>
          <a:prstGeom prst="roundRect">
            <a:avLst/>
          </a:prstGeom>
          <a:solidFill>
            <a:srgbClr val="C7A7DB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03D28B-E298-F8EE-5962-A4CD418770EE}"/>
              </a:ext>
            </a:extLst>
          </p:cNvPr>
          <p:cNvSpPr txBox="1"/>
          <p:nvPr/>
        </p:nvSpPr>
        <p:spPr>
          <a:xfrm>
            <a:off x="520522" y="387518"/>
            <a:ext cx="3193079" cy="23698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 </a:t>
            </a:r>
            <a:r>
              <a:rPr lang="en-GB" b="1" u="sng" dirty="0">
                <a:cs typeface="Calibri"/>
              </a:rPr>
              <a:t>Synopsis</a:t>
            </a:r>
            <a:r>
              <a:rPr lang="en-GB" sz="1200" b="1" u="sng" dirty="0">
                <a:cs typeface="Calibri"/>
              </a:rPr>
              <a:t>:</a:t>
            </a:r>
          </a:p>
          <a:p>
            <a:r>
              <a:rPr lang="en-GB" sz="1600" dirty="0">
                <a:ea typeface="+mn-lt"/>
                <a:cs typeface="Calibri"/>
              </a:rPr>
              <a:t>A study into how our body digests food beginning with ingesting the food and following its route down the body. Focusing on the following vocabulary: digestion, intestines, stomach, teeth, oesophagus, enamel, incisors, molars, canines.</a:t>
            </a:r>
            <a:endParaRPr lang="en-GB" sz="1200" dirty="0">
              <a:ea typeface="+mn-lt"/>
              <a:cs typeface="+mn-lt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2F0DC80-D1AE-1910-29D1-30E9A8F34744}"/>
              </a:ext>
            </a:extLst>
          </p:cNvPr>
          <p:cNvSpPr/>
          <p:nvPr/>
        </p:nvSpPr>
        <p:spPr>
          <a:xfrm>
            <a:off x="4459993" y="195351"/>
            <a:ext cx="6908878" cy="581934"/>
          </a:xfrm>
          <a:prstGeom prst="roundRect">
            <a:avLst/>
          </a:prstGeom>
          <a:solidFill>
            <a:srgbClr val="EEC9F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b="1" dirty="0">
                <a:solidFill>
                  <a:schemeClr val="tx1"/>
                </a:solidFill>
                <a:cs typeface="Calibri" panose="020F0502020204030204"/>
              </a:rPr>
              <a:t>Term 2 – What happens to food inside our bodies?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92D949A-559C-61A5-6EDE-303744BAD4E1}"/>
              </a:ext>
            </a:extLst>
          </p:cNvPr>
          <p:cNvSpPr/>
          <p:nvPr/>
        </p:nvSpPr>
        <p:spPr>
          <a:xfrm>
            <a:off x="4021666" y="908843"/>
            <a:ext cx="4678131" cy="1848555"/>
          </a:xfrm>
          <a:prstGeom prst="roundRect">
            <a:avLst/>
          </a:prstGeom>
          <a:solidFill>
            <a:srgbClr val="EEC9F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C40450-A441-21D6-CEE4-3C9CF31B47B0}"/>
              </a:ext>
            </a:extLst>
          </p:cNvPr>
          <p:cNvSpPr txBox="1"/>
          <p:nvPr/>
        </p:nvSpPr>
        <p:spPr>
          <a:xfrm>
            <a:off x="4320128" y="760268"/>
            <a:ext cx="4314802" cy="33239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600" b="1" dirty="0">
              <a:cs typeface="Calibri"/>
            </a:endParaRPr>
          </a:p>
          <a:p>
            <a:r>
              <a:rPr lang="en-GB" sz="1600" b="1" u="sng" dirty="0">
                <a:cs typeface="Calibri"/>
              </a:rPr>
              <a:t>Science</a:t>
            </a:r>
          </a:p>
          <a:p>
            <a:r>
              <a:rPr lang="en-GB" dirty="0"/>
              <a:t>Identify the different types of teeth in humans and their simple functions</a:t>
            </a:r>
            <a:r>
              <a:rPr lang="en-GB" b="1" dirty="0">
                <a:cs typeface="Calibri"/>
              </a:rPr>
              <a:t>.</a:t>
            </a:r>
          </a:p>
          <a:p>
            <a:r>
              <a:rPr lang="en-GB" dirty="0"/>
              <a:t>Describe the simple functions of the basic parts of the digestive system in humans. A visit from a dental nurse and doctors.</a:t>
            </a:r>
          </a:p>
          <a:p>
            <a:endParaRPr lang="en-GB" sz="1600" b="1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D8AB129-44DE-A3B5-D2A3-914962B6B1FF}"/>
              </a:ext>
            </a:extLst>
          </p:cNvPr>
          <p:cNvSpPr/>
          <p:nvPr/>
        </p:nvSpPr>
        <p:spPr>
          <a:xfrm>
            <a:off x="8783271" y="908843"/>
            <a:ext cx="3151349" cy="1848555"/>
          </a:xfrm>
          <a:prstGeom prst="roundRect">
            <a:avLst/>
          </a:prstGeom>
          <a:solidFill>
            <a:srgbClr val="EEC9F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5E5C4C-22D0-83A9-D908-2DEF3B54D376}"/>
              </a:ext>
            </a:extLst>
          </p:cNvPr>
          <p:cNvSpPr txBox="1"/>
          <p:nvPr/>
        </p:nvSpPr>
        <p:spPr>
          <a:xfrm>
            <a:off x="8834879" y="929030"/>
            <a:ext cx="3357121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u="sng" dirty="0">
                <a:cs typeface="Calibri"/>
              </a:rPr>
              <a:t>Art</a:t>
            </a:r>
          </a:p>
          <a:p>
            <a:r>
              <a:rPr lang="en-GB" sz="1400" dirty="0">
                <a:cs typeface="Calibri"/>
              </a:rPr>
              <a:t>Scientific drawings of the digestive system.</a:t>
            </a:r>
          </a:p>
          <a:p>
            <a:r>
              <a:rPr lang="en-US" sz="1400" dirty="0">
                <a:cs typeface="Calibri"/>
              </a:rPr>
              <a:t>C</a:t>
            </a:r>
            <a:r>
              <a:rPr lang="en-GB" sz="1400" dirty="0" err="1">
                <a:cs typeface="Calibri"/>
              </a:rPr>
              <a:t>anvas</a:t>
            </a:r>
            <a:r>
              <a:rPr lang="en-GB" sz="1400" dirty="0">
                <a:cs typeface="Calibri"/>
              </a:rPr>
              <a:t> painting </a:t>
            </a:r>
          </a:p>
          <a:p>
            <a:r>
              <a:rPr lang="en-GB" sz="1400" b="1" u="sng" dirty="0">
                <a:cs typeface="Calibri"/>
              </a:rPr>
              <a:t>RE</a:t>
            </a:r>
          </a:p>
          <a:p>
            <a:r>
              <a:rPr lang="en-GB" sz="1400" dirty="0">
                <a:cs typeface="Calibri"/>
              </a:rPr>
              <a:t>What is the trinity and why is it important for Christians?</a:t>
            </a:r>
          </a:p>
          <a:p>
            <a:r>
              <a:rPr lang="en-GB" sz="1400" dirty="0">
                <a:cs typeface="Calibri"/>
              </a:rPr>
              <a:t>What do Hindus believe God is like?</a:t>
            </a:r>
          </a:p>
          <a:p>
            <a:endParaRPr lang="en-GB" sz="1400" dirty="0">
              <a:cs typeface="Calibri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5D4D006-4E38-FFD4-6B04-905B44F51796}"/>
              </a:ext>
            </a:extLst>
          </p:cNvPr>
          <p:cNvSpPr/>
          <p:nvPr/>
        </p:nvSpPr>
        <p:spPr>
          <a:xfrm>
            <a:off x="372320" y="2917325"/>
            <a:ext cx="4159398" cy="1848555"/>
          </a:xfrm>
          <a:prstGeom prst="roundRect">
            <a:avLst/>
          </a:prstGeom>
          <a:solidFill>
            <a:srgbClr val="EEC9F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B238630-285C-9D8D-8447-A99A5F239E0E}"/>
              </a:ext>
            </a:extLst>
          </p:cNvPr>
          <p:cNvSpPr/>
          <p:nvPr/>
        </p:nvSpPr>
        <p:spPr>
          <a:xfrm>
            <a:off x="4796895" y="2926732"/>
            <a:ext cx="4627249" cy="1848555"/>
          </a:xfrm>
          <a:prstGeom prst="roundRect">
            <a:avLst/>
          </a:prstGeom>
          <a:solidFill>
            <a:srgbClr val="EEC9F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>
              <a:cs typeface="Calibri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1F8B397-EC78-4406-1FAE-99320669F9A4}"/>
              </a:ext>
            </a:extLst>
          </p:cNvPr>
          <p:cNvSpPr/>
          <p:nvPr/>
        </p:nvSpPr>
        <p:spPr>
          <a:xfrm>
            <a:off x="4793245" y="4914635"/>
            <a:ext cx="2110683" cy="1846349"/>
          </a:xfrm>
          <a:prstGeom prst="roundRect">
            <a:avLst/>
          </a:prstGeom>
          <a:solidFill>
            <a:srgbClr val="EEC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BDCAE9C-F391-F8CD-1A57-B9DB11B7BF32}"/>
              </a:ext>
            </a:extLst>
          </p:cNvPr>
          <p:cNvSpPr/>
          <p:nvPr/>
        </p:nvSpPr>
        <p:spPr>
          <a:xfrm>
            <a:off x="6998143" y="4917723"/>
            <a:ext cx="2366584" cy="1846349"/>
          </a:xfrm>
          <a:prstGeom prst="roundRect">
            <a:avLst/>
          </a:prstGeom>
          <a:solidFill>
            <a:srgbClr val="EEC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F552256-9927-2846-FE03-C78B93AD99A5}"/>
              </a:ext>
            </a:extLst>
          </p:cNvPr>
          <p:cNvSpPr txBox="1"/>
          <p:nvPr/>
        </p:nvSpPr>
        <p:spPr>
          <a:xfrm>
            <a:off x="520522" y="3012653"/>
            <a:ext cx="3862995" cy="20928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u="sng" dirty="0">
                <a:cs typeface="Calibri"/>
              </a:rPr>
              <a:t>Maths</a:t>
            </a:r>
          </a:p>
          <a:p>
            <a:r>
              <a:rPr lang="en-GB" sz="1600" dirty="0">
                <a:cs typeface="Calibri"/>
              </a:rPr>
              <a:t>Geometry – classifying shapes, reflection, lines of symmetry.</a:t>
            </a:r>
          </a:p>
          <a:p>
            <a:r>
              <a:rPr lang="en-GB" sz="1600" dirty="0">
                <a:cs typeface="Calibri"/>
              </a:rPr>
              <a:t>Multiplication and division – building the 6, 7 and 9 times table.</a:t>
            </a:r>
          </a:p>
          <a:p>
            <a:r>
              <a:rPr lang="en-GB" sz="1600" dirty="0">
                <a:cs typeface="Calibri"/>
              </a:rPr>
              <a:t>Addition and subtraction – bridging over 1000’s.</a:t>
            </a:r>
            <a:endParaRPr lang="en-GB" sz="1400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2D6FE5-5F7A-F1EA-38A5-7438659B2712}"/>
              </a:ext>
            </a:extLst>
          </p:cNvPr>
          <p:cNvSpPr txBox="1"/>
          <p:nvPr/>
        </p:nvSpPr>
        <p:spPr>
          <a:xfrm>
            <a:off x="3965221" y="3245555"/>
            <a:ext cx="167070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>
              <a:cs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A3E445E-1217-9070-C3AA-BB0F603878EE}"/>
              </a:ext>
            </a:extLst>
          </p:cNvPr>
          <p:cNvSpPr txBox="1"/>
          <p:nvPr/>
        </p:nvSpPr>
        <p:spPr>
          <a:xfrm>
            <a:off x="4946825" y="2998610"/>
            <a:ext cx="6076155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u="sng" dirty="0">
                <a:cs typeface="Calibri"/>
              </a:rPr>
              <a:t>English</a:t>
            </a:r>
            <a:endParaRPr lang="en-GB" u="sng" dirty="0">
              <a:cs typeface="Calibri"/>
            </a:endParaRPr>
          </a:p>
          <a:p>
            <a:r>
              <a:rPr lang="en-GB" dirty="0">
                <a:cs typeface="Calibri"/>
              </a:rPr>
              <a:t>Non-fiction – Recount of our trip to Think Tank</a:t>
            </a:r>
          </a:p>
          <a:p>
            <a:r>
              <a:rPr lang="en-GB" dirty="0">
                <a:cs typeface="Calibri"/>
              </a:rPr>
              <a:t>In Birmingham </a:t>
            </a:r>
          </a:p>
          <a:p>
            <a:r>
              <a:rPr lang="en-US" dirty="0">
                <a:cs typeface="Calibri"/>
              </a:rPr>
              <a:t>D</a:t>
            </a:r>
            <a:r>
              <a:rPr lang="en-GB" dirty="0" err="1">
                <a:cs typeface="Calibri"/>
              </a:rPr>
              <a:t>ouble</a:t>
            </a:r>
            <a:r>
              <a:rPr lang="en-GB" dirty="0">
                <a:cs typeface="Calibri"/>
              </a:rPr>
              <a:t> page spread to link with our RE unit of</a:t>
            </a:r>
          </a:p>
          <a:p>
            <a:r>
              <a:rPr lang="en-US" dirty="0">
                <a:cs typeface="Calibri"/>
              </a:rPr>
              <a:t>w</a:t>
            </a:r>
            <a:r>
              <a:rPr lang="en-GB" dirty="0" err="1">
                <a:cs typeface="Calibri"/>
              </a:rPr>
              <a:t>ork</a:t>
            </a:r>
            <a:r>
              <a:rPr lang="en-GB" dirty="0">
                <a:cs typeface="Calibri"/>
              </a:rPr>
              <a:t>. </a:t>
            </a:r>
          </a:p>
          <a:p>
            <a:r>
              <a:rPr lang="en-GB" dirty="0">
                <a:cs typeface="Calibri"/>
              </a:rPr>
              <a:t>Creative writing.</a:t>
            </a:r>
          </a:p>
          <a:p>
            <a:endParaRPr lang="en-GB" dirty="0">
              <a:cs typeface="Calibri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38F63F3-3406-69CB-BADD-38BDC73D7B73}"/>
              </a:ext>
            </a:extLst>
          </p:cNvPr>
          <p:cNvSpPr txBox="1"/>
          <p:nvPr/>
        </p:nvSpPr>
        <p:spPr>
          <a:xfrm>
            <a:off x="307263" y="5052175"/>
            <a:ext cx="1690949" cy="8002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400">
              <a:cs typeface="Calibri"/>
            </a:endParaRPr>
          </a:p>
          <a:p>
            <a:endParaRPr lang="en-GB" sz="1400">
              <a:cs typeface="Calibri"/>
            </a:endParaRPr>
          </a:p>
          <a:p>
            <a:endParaRPr lang="en-GB">
              <a:cs typeface="Calibri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E20156C-4AB0-472D-476A-649AD3A3FB36}"/>
              </a:ext>
            </a:extLst>
          </p:cNvPr>
          <p:cNvSpPr txBox="1"/>
          <p:nvPr/>
        </p:nvSpPr>
        <p:spPr>
          <a:xfrm>
            <a:off x="4936863" y="5015182"/>
            <a:ext cx="1772311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u="sng" dirty="0">
                <a:cs typeface="Calibri"/>
              </a:rPr>
              <a:t>Computing</a:t>
            </a:r>
          </a:p>
          <a:p>
            <a:r>
              <a:rPr lang="en-GB" dirty="0">
                <a:cs typeface="Calibri"/>
              </a:rPr>
              <a:t>Pivot Animator &amp;</a:t>
            </a:r>
          </a:p>
          <a:p>
            <a:r>
              <a:rPr lang="en-GB" dirty="0">
                <a:cs typeface="Calibri"/>
              </a:rPr>
              <a:t>Purple Mash - Logo.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674A6BF-A454-3CF7-0092-1F46E8262323}"/>
              </a:ext>
            </a:extLst>
          </p:cNvPr>
          <p:cNvSpPr txBox="1"/>
          <p:nvPr/>
        </p:nvSpPr>
        <p:spPr>
          <a:xfrm>
            <a:off x="6993569" y="5062976"/>
            <a:ext cx="2366584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u="sng" dirty="0">
                <a:cs typeface="Calibri"/>
              </a:rPr>
              <a:t>MFL</a:t>
            </a:r>
          </a:p>
          <a:p>
            <a:r>
              <a:rPr lang="en-GB" dirty="0">
                <a:cs typeface="Calibri"/>
              </a:rPr>
              <a:t>French – Chez Moi</a:t>
            </a:r>
          </a:p>
          <a:p>
            <a:r>
              <a:rPr lang="en-GB" sz="1600" dirty="0"/>
              <a:t>Where they live and which rooms they have and do not have in their homes in French. </a:t>
            </a:r>
            <a:endParaRPr lang="en-GB" sz="3600" dirty="0">
              <a:cs typeface="Calibri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E10AB42-B53B-270D-88E2-B781A00EC2A2}"/>
              </a:ext>
            </a:extLst>
          </p:cNvPr>
          <p:cNvSpPr txBox="1"/>
          <p:nvPr/>
        </p:nvSpPr>
        <p:spPr>
          <a:xfrm>
            <a:off x="10006982" y="5221110"/>
            <a:ext cx="1570743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600">
              <a:cs typeface="Calibri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8A10E45-F9AE-2E69-83C1-31A261C086E4}"/>
              </a:ext>
            </a:extLst>
          </p:cNvPr>
          <p:cNvSpPr/>
          <p:nvPr/>
        </p:nvSpPr>
        <p:spPr>
          <a:xfrm>
            <a:off x="177270" y="4925807"/>
            <a:ext cx="2089040" cy="1837823"/>
          </a:xfrm>
          <a:prstGeom prst="roundRect">
            <a:avLst/>
          </a:prstGeom>
          <a:solidFill>
            <a:srgbClr val="EEC9F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>
              <a:cs typeface="Calibri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9809623-15A3-310E-A7F2-D32C2803DEDB}"/>
              </a:ext>
            </a:extLst>
          </p:cNvPr>
          <p:cNvSpPr txBox="1"/>
          <p:nvPr/>
        </p:nvSpPr>
        <p:spPr>
          <a:xfrm>
            <a:off x="285771" y="4946436"/>
            <a:ext cx="1733932" cy="17235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u="sng" dirty="0">
                <a:cs typeface="Calibri"/>
              </a:rPr>
              <a:t>Music</a:t>
            </a:r>
            <a:endParaRPr lang="en-GB" u="sng" dirty="0">
              <a:cs typeface="Calibri"/>
            </a:endParaRPr>
          </a:p>
          <a:p>
            <a:r>
              <a:rPr lang="en-GB" sz="1400" dirty="0">
                <a:cs typeface="Calibri"/>
              </a:rPr>
              <a:t>Charanga - Glockenspiel Stage 2 </a:t>
            </a:r>
            <a:r>
              <a:rPr lang="en-GB" sz="1200" dirty="0">
                <a:cs typeface="Calibri"/>
              </a:rPr>
              <a:t>This</a:t>
            </a:r>
            <a:r>
              <a:rPr lang="en-GB" sz="1200" dirty="0"/>
              <a:t> introduces the children to learning about the language of music through playing the glockenspiel</a:t>
            </a:r>
            <a:r>
              <a:rPr lang="en-GB" sz="1100" dirty="0"/>
              <a:t>.</a:t>
            </a:r>
            <a:endParaRPr lang="en-GB" sz="105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E03F175-4E91-1363-BB81-C067187EAF7E}"/>
              </a:ext>
            </a:extLst>
          </p:cNvPr>
          <p:cNvSpPr/>
          <p:nvPr/>
        </p:nvSpPr>
        <p:spPr>
          <a:xfrm>
            <a:off x="9504830" y="2998610"/>
            <a:ext cx="2388050" cy="1846349"/>
          </a:xfrm>
          <a:prstGeom prst="roundRect">
            <a:avLst/>
          </a:prstGeom>
          <a:solidFill>
            <a:srgbClr val="EEC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8787191-CA2F-9D54-BF5B-45A2F6628F66}"/>
              </a:ext>
            </a:extLst>
          </p:cNvPr>
          <p:cNvSpPr/>
          <p:nvPr/>
        </p:nvSpPr>
        <p:spPr>
          <a:xfrm>
            <a:off x="2426143" y="4917723"/>
            <a:ext cx="2237795" cy="1846349"/>
          </a:xfrm>
          <a:prstGeom prst="roundRect">
            <a:avLst/>
          </a:prstGeom>
          <a:solidFill>
            <a:srgbClr val="EEC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736400-741B-D635-3F8C-7D11637C4F7F}"/>
              </a:ext>
            </a:extLst>
          </p:cNvPr>
          <p:cNvSpPr txBox="1"/>
          <p:nvPr/>
        </p:nvSpPr>
        <p:spPr>
          <a:xfrm>
            <a:off x="2676038" y="4993154"/>
            <a:ext cx="189158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1" u="sng" dirty="0">
                <a:cs typeface="Calibri"/>
              </a:rPr>
              <a:t>PE</a:t>
            </a:r>
            <a:endParaRPr lang="en-GB" u="sng" dirty="0">
              <a:cs typeface="Calibri"/>
            </a:endParaRPr>
          </a:p>
          <a:p>
            <a:r>
              <a:rPr lang="en-GB" u="sng" dirty="0">
                <a:cs typeface="Calibri"/>
              </a:rPr>
              <a:t>Real PE </a:t>
            </a:r>
            <a:r>
              <a:rPr lang="en-GB" dirty="0">
                <a:cs typeface="Calibri"/>
              </a:rPr>
              <a:t>– Hockey with Cheltenham College teacher.</a:t>
            </a:r>
            <a:endParaRPr lang="en-GB" dirty="0"/>
          </a:p>
          <a:p>
            <a:pPr algn="l"/>
            <a:r>
              <a:rPr lang="en-GB" u="sng" dirty="0">
                <a:cs typeface="Calibri"/>
              </a:rPr>
              <a:t>Swimming</a:t>
            </a:r>
            <a:endParaRPr lang="en-GB" u="sng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2BABC8-8F62-B6DA-4FE7-E0A4AEA41294}"/>
              </a:ext>
            </a:extLst>
          </p:cNvPr>
          <p:cNvSpPr txBox="1"/>
          <p:nvPr/>
        </p:nvSpPr>
        <p:spPr>
          <a:xfrm>
            <a:off x="9684136" y="3113307"/>
            <a:ext cx="2355696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1" u="sng" dirty="0">
                <a:cs typeface="Calibri"/>
              </a:rPr>
              <a:t>PSHE</a:t>
            </a:r>
          </a:p>
          <a:p>
            <a:r>
              <a:rPr lang="en-GB" sz="1400" dirty="0">
                <a:cs typeface="Calibri"/>
              </a:rPr>
              <a:t>Jigsaw – Celebrating differences</a:t>
            </a:r>
          </a:p>
          <a:p>
            <a:r>
              <a:rPr lang="en-GB" sz="1400" dirty="0">
                <a:cs typeface="Calibri"/>
              </a:rPr>
              <a:t>Accepting that every one is different, including others when working and playing, and to try to solve problems. </a:t>
            </a:r>
            <a:endParaRPr lang="en-GB" sz="1400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98B185F-7ACF-C714-9716-92EFE19F0255}"/>
              </a:ext>
            </a:extLst>
          </p:cNvPr>
          <p:cNvSpPr/>
          <p:nvPr/>
        </p:nvSpPr>
        <p:spPr>
          <a:xfrm>
            <a:off x="9488058" y="4917723"/>
            <a:ext cx="2366584" cy="1846349"/>
          </a:xfrm>
          <a:prstGeom prst="roundRect">
            <a:avLst/>
          </a:prstGeom>
          <a:solidFill>
            <a:srgbClr val="EEC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29FDDB1-97A7-908D-2DE8-64E979943604}"/>
              </a:ext>
            </a:extLst>
          </p:cNvPr>
          <p:cNvSpPr txBox="1"/>
          <p:nvPr/>
        </p:nvSpPr>
        <p:spPr>
          <a:xfrm>
            <a:off x="9726232" y="5026389"/>
            <a:ext cx="1945246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600" b="1" u="sng" dirty="0">
                <a:cs typeface="Calibri"/>
              </a:rPr>
              <a:t>Homework</a:t>
            </a:r>
          </a:p>
          <a:p>
            <a:pPr algn="l"/>
            <a:r>
              <a:rPr lang="en-GB" sz="1200" dirty="0">
                <a:cs typeface="Calibri"/>
              </a:rPr>
              <a:t>Reading 5 x a week</a:t>
            </a:r>
          </a:p>
          <a:p>
            <a:pPr algn="l"/>
            <a:r>
              <a:rPr lang="en-GB" sz="1200" dirty="0">
                <a:cs typeface="Calibri"/>
              </a:rPr>
              <a:t>Times tables practice</a:t>
            </a:r>
          </a:p>
          <a:p>
            <a:pPr algn="l"/>
            <a:r>
              <a:rPr lang="en-GB" sz="1200" b="1" dirty="0">
                <a:cs typeface="Calibri"/>
              </a:rPr>
              <a:t>Creative homework – Create a labelled 2D/3D diagram of the digestive system or mouth and add some fascinating facts!</a:t>
            </a:r>
          </a:p>
        </p:txBody>
      </p:sp>
    </p:spTree>
    <p:extLst>
      <p:ext uri="{BB962C8B-B14F-4D97-AF65-F5344CB8AC3E}">
        <p14:creationId xmlns:p14="http://schemas.microsoft.com/office/powerpoint/2010/main" val="3654480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</TotalTime>
  <Words>314</Words>
  <Application>Microsoft Office PowerPoint</Application>
  <PresentationFormat>Widescreen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Robyn Martin</dc:creator>
  <cp:lastModifiedBy>Faye Neal</cp:lastModifiedBy>
  <cp:revision>70</cp:revision>
  <dcterms:created xsi:type="dcterms:W3CDTF">2023-01-04T17:27:46Z</dcterms:created>
  <dcterms:modified xsi:type="dcterms:W3CDTF">2023-11-09T17:29:56Z</dcterms:modified>
</cp:coreProperties>
</file>