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10" d="100"/>
          <a:sy n="110" d="100"/>
        </p:scale>
        <p:origin x="1056" y="-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786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886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73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515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700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849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14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019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749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0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779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15FD9E-8770-4F7E-B479-D1648BAEDE1F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D071B-0D1A-45F5-AD8E-F3EF922506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686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b="5681"/>
          <a:stretch/>
        </p:blipFill>
        <p:spPr>
          <a:xfrm>
            <a:off x="4689511" y="89491"/>
            <a:ext cx="1838325" cy="2515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74943"/>
            <a:ext cx="5869172" cy="1470815"/>
          </a:xfrm>
        </p:spPr>
        <p:txBody>
          <a:bodyPr>
            <a:normAutofit/>
          </a:bodyPr>
          <a:lstStyle/>
          <a:p>
            <a:pPr algn="ctr"/>
            <a:r>
              <a:rPr lang="en-GB" sz="4800" dirty="0" smtClean="0">
                <a:solidFill>
                  <a:srgbClr val="9966FF"/>
                </a:solidFill>
                <a:latin typeface="Showcard Gothic" panose="04020904020102020604" pitchFamily="82" charset="0"/>
              </a:rPr>
              <a:t>Best Bubbles!</a:t>
            </a:r>
            <a:endParaRPr lang="en-GB" sz="4800" dirty="0">
              <a:solidFill>
                <a:srgbClr val="9966FF"/>
              </a:solidFill>
              <a:latin typeface="Showcard Gothic" panose="04020904020102020604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2381" y="1775637"/>
            <a:ext cx="58154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Instructions: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Pour </a:t>
            </a:r>
            <a:r>
              <a:rPr lang="en-GB" dirty="0"/>
              <a:t>water into a </a:t>
            </a:r>
            <a:r>
              <a:rPr lang="en-GB" dirty="0" smtClean="0"/>
              <a:t>bowl.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Gently stir in dishwashing </a:t>
            </a:r>
            <a:r>
              <a:rPr lang="en-GB" dirty="0" smtClean="0"/>
              <a:t>liquid.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an “O” shape using forefinger and thumb (or you could use a piece of wire</a:t>
            </a:r>
            <a:r>
              <a:rPr lang="en-GB" dirty="0" smtClean="0"/>
              <a:t>).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Blow.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50605" y="4136065"/>
            <a:ext cx="580482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Investigate:</a:t>
            </a:r>
          </a:p>
          <a:p>
            <a:r>
              <a:rPr lang="en-GB" dirty="0" smtClean="0"/>
              <a:t>What </a:t>
            </a:r>
            <a:r>
              <a:rPr lang="en-GB" dirty="0"/>
              <a:t>happens?  </a:t>
            </a:r>
            <a:endParaRPr lang="en-GB" dirty="0" smtClean="0"/>
          </a:p>
          <a:p>
            <a:r>
              <a:rPr lang="en-GB" dirty="0" smtClean="0"/>
              <a:t>Why</a:t>
            </a:r>
            <a:r>
              <a:rPr lang="en-GB" dirty="0"/>
              <a:t>?  </a:t>
            </a:r>
            <a:endParaRPr lang="en-GB" dirty="0" smtClean="0"/>
          </a:p>
          <a:p>
            <a:r>
              <a:rPr lang="en-GB" dirty="0" smtClean="0"/>
              <a:t>Can </a:t>
            </a:r>
            <a:r>
              <a:rPr lang="en-GB" dirty="0"/>
              <a:t>you alter the make up of the liquid to make larger bubbles?  </a:t>
            </a:r>
            <a:endParaRPr lang="en-GB" dirty="0" smtClean="0"/>
          </a:p>
          <a:p>
            <a:r>
              <a:rPr lang="en-GB" dirty="0" smtClean="0"/>
              <a:t>You need to research </a:t>
            </a:r>
            <a:r>
              <a:rPr lang="en-GB" dirty="0"/>
              <a:t>and decide on </a:t>
            </a:r>
            <a:r>
              <a:rPr lang="en-GB" dirty="0" smtClean="0"/>
              <a:t>the best recipe.</a:t>
            </a:r>
          </a:p>
          <a:p>
            <a:r>
              <a:rPr lang="en-GB" dirty="0" smtClean="0"/>
              <a:t>You can decide what you would like to change.</a:t>
            </a:r>
          </a:p>
          <a:p>
            <a:r>
              <a:rPr lang="en-GB" dirty="0" smtClean="0"/>
              <a:t>Make sure that you work scientifically. 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606055" y="3886017"/>
            <a:ext cx="5449009" cy="283537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21875">
            <a:off x="1801513" y="6375396"/>
            <a:ext cx="4722028" cy="327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170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xplosion 1 12"/>
          <p:cNvSpPr/>
          <p:nvPr/>
        </p:nvSpPr>
        <p:spPr>
          <a:xfrm rot="20583993">
            <a:off x="315548" y="243372"/>
            <a:ext cx="2415145" cy="1662286"/>
          </a:xfrm>
          <a:prstGeom prst="irregularSeal1">
            <a:avLst/>
          </a:prstGeom>
          <a:solidFill>
            <a:srgbClr val="0070C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solidFill>
                  <a:srgbClr val="FFFF00"/>
                </a:solidFill>
                <a:latin typeface="Kristen ITC" panose="03050502040202030202" pitchFamily="66" charset="0"/>
              </a:rPr>
              <a:t>Year 6 Challenge!</a:t>
            </a:r>
            <a:endParaRPr lang="en-GB" b="1" dirty="0"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921" y="4792913"/>
            <a:ext cx="3011685" cy="1938696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73239" y="309078"/>
            <a:ext cx="3503735" cy="116955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 smtClean="0">
                <a:latin typeface="Kristen ITC" panose="03050502040202030202" pitchFamily="66" charset="0"/>
              </a:rPr>
              <a:t>Investigate the best bubble recipe.</a:t>
            </a:r>
            <a:endParaRPr lang="en-GB" sz="1400" b="1" u="sng" dirty="0">
              <a:latin typeface="Kristen ITC" panose="03050502040202030202" pitchFamily="66" charset="0"/>
            </a:endParaRPr>
          </a:p>
          <a:p>
            <a:r>
              <a:rPr lang="en-GB" sz="1400" b="1" u="sng" dirty="0">
                <a:latin typeface="Kristen ITC" panose="03050502040202030202" pitchFamily="66" charset="0"/>
              </a:rPr>
              <a:t>Task:</a:t>
            </a:r>
          </a:p>
          <a:p>
            <a:r>
              <a:rPr lang="en-GB" sz="1400" dirty="0">
                <a:latin typeface="Kristen ITC" panose="03050502040202030202" pitchFamily="66" charset="0"/>
              </a:rPr>
              <a:t>Design, carry out and write up an experiment to </a:t>
            </a:r>
            <a:r>
              <a:rPr lang="en-GB" sz="1400" dirty="0" smtClean="0">
                <a:latin typeface="Kristen ITC" panose="03050502040202030202" pitchFamily="66" charset="0"/>
              </a:rPr>
              <a:t>find the best recipe for bubbles.</a:t>
            </a:r>
            <a:endParaRPr lang="en-GB" sz="1400" dirty="0">
              <a:latin typeface="Kristen ITC" panose="03050502040202030202" pitchFamily="66" charset="0"/>
            </a:endParaRPr>
          </a:p>
        </p:txBody>
      </p:sp>
      <p:sp>
        <p:nvSpPr>
          <p:cNvPr id="32" name="Explosion 1 31"/>
          <p:cNvSpPr/>
          <p:nvPr/>
        </p:nvSpPr>
        <p:spPr>
          <a:xfrm rot="944660">
            <a:off x="3445619" y="7658128"/>
            <a:ext cx="3324225" cy="2133600"/>
          </a:xfrm>
          <a:prstGeom prst="irregularSeal1">
            <a:avLst/>
          </a:prstGeom>
          <a:solidFill>
            <a:srgbClr val="0070C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 smtClean="0">
                <a:solidFill>
                  <a:srgbClr val="FFFF00"/>
                </a:solidFill>
                <a:latin typeface="Kristen ITC" panose="03050502040202030202" pitchFamily="66" charset="0"/>
              </a:rPr>
              <a:t>You MUST check with an adult before you use any items </a:t>
            </a:r>
            <a:r>
              <a:rPr lang="en-GB" sz="1200" b="1" dirty="0" smtClean="0">
                <a:solidFill>
                  <a:srgbClr val="FFFF00"/>
                </a:solidFill>
                <a:latin typeface="Kristen ITC" panose="03050502040202030202" pitchFamily="66" charset="0"/>
              </a:rPr>
              <a:t>for </a:t>
            </a:r>
            <a:r>
              <a:rPr lang="en-GB" sz="1200" b="1" dirty="0" smtClean="0">
                <a:solidFill>
                  <a:srgbClr val="FFFF00"/>
                </a:solidFill>
                <a:latin typeface="Kristen ITC" panose="03050502040202030202" pitchFamily="66" charset="0"/>
              </a:rPr>
              <a:t>your experiment.</a:t>
            </a:r>
            <a:endParaRPr lang="en-GB" sz="1200" b="1" dirty="0">
              <a:solidFill>
                <a:srgbClr val="FFFF00"/>
              </a:solidFill>
              <a:latin typeface="Kristen ITC" panose="03050502040202030202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871" y="1941076"/>
            <a:ext cx="3715415" cy="95410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Kristen ITC" panose="03050502040202030202" pitchFamily="66" charset="0"/>
              </a:rPr>
              <a:t>Writing up</a:t>
            </a:r>
          </a:p>
          <a:p>
            <a:r>
              <a:rPr lang="en-GB" sz="1400" dirty="0">
                <a:latin typeface="Kristen ITC" panose="03050502040202030202" pitchFamily="66" charset="0"/>
              </a:rPr>
              <a:t>Use the headings below and remember to include lots of detail and scientific vocabulary to explain your ideas.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871" y="3194016"/>
            <a:ext cx="1265274" cy="440120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Kristen ITC" panose="03050502040202030202" pitchFamily="66" charset="0"/>
              </a:rPr>
              <a:t>Question</a:t>
            </a: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r>
              <a:rPr lang="en-GB" sz="1400" b="1" u="sng" dirty="0">
                <a:latin typeface="Kristen ITC" panose="03050502040202030202" pitchFamily="66" charset="0"/>
              </a:rPr>
              <a:t>Method</a:t>
            </a: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r>
              <a:rPr lang="en-GB" sz="1400" b="1" u="sng" dirty="0">
                <a:latin typeface="Kristen ITC" panose="03050502040202030202" pitchFamily="66" charset="0"/>
              </a:rPr>
              <a:t>Prediction</a:t>
            </a: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endParaRPr lang="en-GB" sz="1400" b="1" u="sng" dirty="0" smtClean="0">
              <a:latin typeface="Kristen ITC" panose="03050502040202030202" pitchFamily="66" charset="0"/>
            </a:endParaRP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r>
              <a:rPr lang="en-GB" sz="1400" b="1" u="sng" dirty="0">
                <a:latin typeface="Kristen ITC" panose="03050502040202030202" pitchFamily="66" charset="0"/>
              </a:rPr>
              <a:t>Results</a:t>
            </a: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endParaRPr lang="en-GB" sz="1400" b="1" u="sng" dirty="0">
              <a:latin typeface="Kristen ITC" panose="03050502040202030202" pitchFamily="66" charset="0"/>
            </a:endParaRPr>
          </a:p>
          <a:p>
            <a:r>
              <a:rPr lang="en-GB" sz="1400" b="1" u="sng" dirty="0" smtClean="0">
                <a:latin typeface="Kristen ITC" panose="03050502040202030202" pitchFamily="66" charset="0"/>
              </a:rPr>
              <a:t>Conclusion</a:t>
            </a:r>
          </a:p>
          <a:p>
            <a:endParaRPr lang="en-GB" sz="1400" dirty="0">
              <a:latin typeface="Kristen ITC" panose="03050502040202030202" pitchFamily="66" charset="0"/>
            </a:endParaRPr>
          </a:p>
          <a:p>
            <a:endParaRPr lang="en-GB" sz="1400" dirty="0">
              <a:latin typeface="Kristen ITC" panose="03050502040202030202" pitchFamily="66" charset="0"/>
            </a:endParaRPr>
          </a:p>
          <a:p>
            <a:endParaRPr lang="en-GB" sz="1000" dirty="0" smtClean="0"/>
          </a:p>
          <a:p>
            <a:endParaRPr lang="en-GB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1914681" y="3215924"/>
            <a:ext cx="4133850" cy="30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Kristen ITC" panose="03050502040202030202" pitchFamily="66" charset="0"/>
              </a:rPr>
              <a:t>What are you going to find out? Be precise.</a:t>
            </a:r>
            <a:endParaRPr lang="en-GB" sz="1400" dirty="0">
              <a:latin typeface="Kristen ITC" panose="03050502040202030202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4681" y="3829653"/>
            <a:ext cx="4133850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Kristen ITC" panose="03050502040202030202" pitchFamily="66" charset="0"/>
              </a:rPr>
              <a:t>Instructions that explain exactly how to do your experiment. How will you set this out?</a:t>
            </a:r>
            <a:endParaRPr lang="en-GB" sz="1400" dirty="0">
              <a:latin typeface="Kristen ITC" panose="03050502040202030202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14681" y="4571044"/>
            <a:ext cx="4133850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Kristen ITC" panose="03050502040202030202" pitchFamily="66" charset="0"/>
              </a:rPr>
              <a:t>What do you think the answer to your question will be? What previous knowledge makes you think that?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02190" y="5516970"/>
            <a:ext cx="4146341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Kristen ITC" panose="03050502040202030202" pitchFamily="66" charset="0"/>
              </a:rPr>
              <a:t>How will you show you results? How will you make sure they are clear and easy to read?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40050" y="6244192"/>
            <a:ext cx="4163038" cy="138499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Kristen ITC" panose="03050502040202030202" pitchFamily="66" charset="0"/>
              </a:rPr>
              <a:t>POINT – Answer your question</a:t>
            </a:r>
          </a:p>
          <a:p>
            <a:r>
              <a:rPr lang="en-GB" sz="1400" dirty="0">
                <a:latin typeface="Kristen ITC" panose="03050502040202030202" pitchFamily="66" charset="0"/>
              </a:rPr>
              <a:t>EVIDENCE – What do your results tell you?</a:t>
            </a:r>
          </a:p>
          <a:p>
            <a:r>
              <a:rPr lang="en-GB" sz="1400" dirty="0">
                <a:latin typeface="Kristen ITC" panose="03050502040202030202" pitchFamily="66" charset="0"/>
              </a:rPr>
              <a:t>EXPLAIN – Explain your results using 			</a:t>
            </a:r>
            <a:r>
              <a:rPr lang="en-GB" sz="1400" dirty="0" smtClean="0">
                <a:latin typeface="Kristen ITC" panose="03050502040202030202" pitchFamily="66" charset="0"/>
              </a:rPr>
              <a:t>   </a:t>
            </a:r>
            <a:r>
              <a:rPr lang="en-GB" sz="1400" dirty="0">
                <a:latin typeface="Kristen ITC" panose="03050502040202030202" pitchFamily="66" charset="0"/>
              </a:rPr>
              <a:t>scientific vocabulary.</a:t>
            </a:r>
          </a:p>
          <a:p>
            <a:r>
              <a:rPr lang="en-GB" sz="1400" dirty="0">
                <a:latin typeface="Kristen ITC" panose="03050502040202030202" pitchFamily="66" charset="0"/>
              </a:rPr>
              <a:t>LINK </a:t>
            </a:r>
            <a:r>
              <a:rPr lang="en-GB" sz="1400" dirty="0" smtClean="0">
                <a:latin typeface="Kristen ITC" panose="03050502040202030202" pitchFamily="66" charset="0"/>
              </a:rPr>
              <a:t>– How do you know your evidence is 	     reliable?</a:t>
            </a:r>
            <a:endParaRPr lang="en-GB" sz="1400" dirty="0">
              <a:latin typeface="Kristen ITC" panose="03050502040202030202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7887" y="1661509"/>
            <a:ext cx="1109087" cy="14381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518" y="7799222"/>
            <a:ext cx="1934899" cy="1957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436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</TotalTime>
  <Words>266</Words>
  <Application>Microsoft Office PowerPoint</Application>
  <PresentationFormat>A4 Paper (210x297 mm)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Kristen ITC</vt:lpstr>
      <vt:lpstr>Showcard Gothic</vt:lpstr>
      <vt:lpstr>Office Theme</vt:lpstr>
      <vt:lpstr>Best Bubbles!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Staniland</dc:creator>
  <cp:lastModifiedBy>Sue Staniland</cp:lastModifiedBy>
  <cp:revision>25</cp:revision>
  <dcterms:created xsi:type="dcterms:W3CDTF">2020-04-13T15:28:01Z</dcterms:created>
  <dcterms:modified xsi:type="dcterms:W3CDTF">2020-04-23T10:13:13Z</dcterms:modified>
</cp:coreProperties>
</file>