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2"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A7DB"/>
    <a:srgbClr val="EEC9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Greed" userId="7170c007-c4c0-45c7-9f85-6ebb4982e9f5" providerId="ADAL" clId="{BC125D5E-DFA5-492D-B6FC-0905C15E8663}"/>
    <pc:docChg chg="undo custSel modSld">
      <pc:chgData name="Tom Greed" userId="7170c007-c4c0-45c7-9f85-6ebb4982e9f5" providerId="ADAL" clId="{BC125D5E-DFA5-492D-B6FC-0905C15E8663}" dt="2024-04-11T15:41:37.400" v="2555" actId="1076"/>
      <pc:docMkLst>
        <pc:docMk/>
      </pc:docMkLst>
      <pc:sldChg chg="addSp delSp modSp">
        <pc:chgData name="Tom Greed" userId="7170c007-c4c0-45c7-9f85-6ebb4982e9f5" providerId="ADAL" clId="{BC125D5E-DFA5-492D-B6FC-0905C15E8663}" dt="2024-04-11T15:41:37.400" v="2555" actId="1076"/>
        <pc:sldMkLst>
          <pc:docMk/>
          <pc:sldMk cId="1214068496" sldId="262"/>
        </pc:sldMkLst>
        <pc:spChg chg="mod">
          <ac:chgData name="Tom Greed" userId="7170c007-c4c0-45c7-9f85-6ebb4982e9f5" providerId="ADAL" clId="{BC125D5E-DFA5-492D-B6FC-0905C15E8663}" dt="2024-04-11T15:37:19.244" v="1907" actId="20577"/>
          <ac:spMkLst>
            <pc:docMk/>
            <pc:sldMk cId="1214068496" sldId="262"/>
            <ac:spMk id="2" creationId="{5E03F175-4E91-1363-BB81-C067187EAF7E}"/>
          </ac:spMkLst>
        </pc:spChg>
        <pc:spChg chg="mod">
          <ac:chgData name="Tom Greed" userId="7170c007-c4c0-45c7-9f85-6ebb4982e9f5" providerId="ADAL" clId="{BC125D5E-DFA5-492D-B6FC-0905C15E8663}" dt="2024-04-11T15:33:55.271" v="1594" actId="20577"/>
          <ac:spMkLst>
            <pc:docMk/>
            <pc:sldMk cId="1214068496" sldId="262"/>
            <ac:spMk id="5" creationId="{A8A10E45-F9AE-2E69-83C1-31A261C086E4}"/>
          </ac:spMkLst>
        </pc:spChg>
        <pc:spChg chg="mod">
          <ac:chgData name="Tom Greed" userId="7170c007-c4c0-45c7-9f85-6ebb4982e9f5" providerId="ADAL" clId="{BC125D5E-DFA5-492D-B6FC-0905C15E8663}" dt="2024-04-11T15:38:50.385" v="2184" actId="20577"/>
          <ac:spMkLst>
            <pc:docMk/>
            <pc:sldMk cId="1214068496" sldId="262"/>
            <ac:spMk id="6" creationId="{82F0DC80-D1AE-1910-29D1-30E9A8F34744}"/>
          </ac:spMkLst>
        </pc:spChg>
        <pc:spChg chg="add del mod">
          <ac:chgData name="Tom Greed" userId="7170c007-c4c0-45c7-9f85-6ebb4982e9f5" providerId="ADAL" clId="{BC125D5E-DFA5-492D-B6FC-0905C15E8663}" dt="2024-04-11T15:41:33.358" v="2554" actId="20577"/>
          <ac:spMkLst>
            <pc:docMk/>
            <pc:sldMk cId="1214068496" sldId="262"/>
            <ac:spMk id="7" creationId="{E92D949A-559C-61A5-6EDE-303744BAD4E1}"/>
          </ac:spMkLst>
        </pc:spChg>
        <pc:spChg chg="mod">
          <ac:chgData name="Tom Greed" userId="7170c007-c4c0-45c7-9f85-6ebb4982e9f5" providerId="ADAL" clId="{BC125D5E-DFA5-492D-B6FC-0905C15E8663}" dt="2024-04-11T15:41:37.400" v="2555" actId="1076"/>
          <ac:spMkLst>
            <pc:docMk/>
            <pc:sldMk cId="1214068496" sldId="262"/>
            <ac:spMk id="8" creationId="{DFC40450-A441-21D6-CEE4-3C9CF31B47B0}"/>
          </ac:spMkLst>
        </pc:spChg>
        <pc:spChg chg="mod">
          <ac:chgData name="Tom Greed" userId="7170c007-c4c0-45c7-9f85-6ebb4982e9f5" providerId="ADAL" clId="{BC125D5E-DFA5-492D-B6FC-0905C15E8663}" dt="2024-04-11T15:28:31.684" v="1455" actId="20577"/>
          <ac:spMkLst>
            <pc:docMk/>
            <pc:sldMk cId="1214068496" sldId="262"/>
            <ac:spMk id="9" creationId="{3D8AB129-44DE-A3B5-D2A3-914962B6B1FF}"/>
          </ac:spMkLst>
        </pc:spChg>
        <pc:spChg chg="mod">
          <ac:chgData name="Tom Greed" userId="7170c007-c4c0-45c7-9f85-6ebb4982e9f5" providerId="ADAL" clId="{BC125D5E-DFA5-492D-B6FC-0905C15E8663}" dt="2024-04-11T15:20:25.151" v="250" actId="20577"/>
          <ac:spMkLst>
            <pc:docMk/>
            <pc:sldMk cId="1214068496" sldId="262"/>
            <ac:spMk id="11" creationId="{45D4D006-4E38-FFD4-6B04-905B44F51796}"/>
          </ac:spMkLst>
        </pc:spChg>
        <pc:spChg chg="mod">
          <ac:chgData name="Tom Greed" userId="7170c007-c4c0-45c7-9f85-6ebb4982e9f5" providerId="ADAL" clId="{BC125D5E-DFA5-492D-B6FC-0905C15E8663}" dt="2024-04-11T15:24:30.673" v="894" actId="313"/>
          <ac:spMkLst>
            <pc:docMk/>
            <pc:sldMk cId="1214068496" sldId="262"/>
            <ac:spMk id="12" creationId="{08787191-CA2F-9D54-BF5B-45A2F6628F66}"/>
          </ac:spMkLst>
        </pc:spChg>
        <pc:spChg chg="mod">
          <ac:chgData name="Tom Greed" userId="7170c007-c4c0-45c7-9f85-6ebb4982e9f5" providerId="ADAL" clId="{BC125D5E-DFA5-492D-B6FC-0905C15E8663}" dt="2024-04-11T15:23:13.723" v="671" actId="1076"/>
          <ac:spMkLst>
            <pc:docMk/>
            <pc:sldMk cId="1214068496" sldId="262"/>
            <ac:spMk id="13" creationId="{53736400-741B-D635-3F8C-7D11637C4F7F}"/>
          </ac:spMkLst>
        </pc:spChg>
        <pc:spChg chg="mod">
          <ac:chgData name="Tom Greed" userId="7170c007-c4c0-45c7-9f85-6ebb4982e9f5" providerId="ADAL" clId="{BC125D5E-DFA5-492D-B6FC-0905C15E8663}" dt="2024-04-11T15:38:42.705" v="2179" actId="20577"/>
          <ac:spMkLst>
            <pc:docMk/>
            <pc:sldMk cId="1214068496" sldId="262"/>
            <ac:spMk id="14" creationId="{0B238630-285C-9D8D-8447-A99A5F239E0E}"/>
          </ac:spMkLst>
        </pc:spChg>
        <pc:spChg chg="mod">
          <ac:chgData name="Tom Greed" userId="7170c007-c4c0-45c7-9f85-6ebb4982e9f5" providerId="ADAL" clId="{BC125D5E-DFA5-492D-B6FC-0905C15E8663}" dt="2024-04-11T15:36:15.968" v="1864" actId="1076"/>
          <ac:spMkLst>
            <pc:docMk/>
            <pc:sldMk cId="1214068496" sldId="262"/>
            <ac:spMk id="15" creationId="{092BABC8-8F62-B6DA-4FE7-E0A4AEA41294}"/>
          </ac:spMkLst>
        </pc:spChg>
        <pc:spChg chg="mod">
          <ac:chgData name="Tom Greed" userId="7170c007-c4c0-45c7-9f85-6ebb4982e9f5" providerId="ADAL" clId="{BC125D5E-DFA5-492D-B6FC-0905C15E8663}" dt="2024-04-11T15:24:46.980" v="898" actId="20577"/>
          <ac:spMkLst>
            <pc:docMk/>
            <pc:sldMk cId="1214068496" sldId="262"/>
            <ac:spMk id="16" creationId="{D1F8B397-EC78-4406-1FAE-99320669F9A4}"/>
          </ac:spMkLst>
        </pc:spChg>
        <pc:spChg chg="mod">
          <ac:chgData name="Tom Greed" userId="7170c007-c4c0-45c7-9f85-6ebb4982e9f5" providerId="ADAL" clId="{BC125D5E-DFA5-492D-B6FC-0905C15E8663}" dt="2024-04-11T15:26:46.984" v="1142" actId="20577"/>
          <ac:spMkLst>
            <pc:docMk/>
            <pc:sldMk cId="1214068496" sldId="262"/>
            <ac:spMk id="17" creationId="{C98B185F-7ACF-C714-9716-92EFE19F0255}"/>
          </ac:spMkLst>
        </pc:spChg>
        <pc:spChg chg="mod">
          <ac:chgData name="Tom Greed" userId="7170c007-c4c0-45c7-9f85-6ebb4982e9f5" providerId="ADAL" clId="{BC125D5E-DFA5-492D-B6FC-0905C15E8663}" dt="2024-04-11T15:34:14.250" v="1595" actId="20577"/>
          <ac:spMkLst>
            <pc:docMk/>
            <pc:sldMk cId="1214068496" sldId="262"/>
            <ac:spMk id="18" creationId="{4BDCAE9C-F391-F8CD-1A57-B9DB11B7BF32}"/>
          </ac:spMkLst>
        </pc:spChg>
        <pc:spChg chg="mod">
          <ac:chgData name="Tom Greed" userId="7170c007-c4c0-45c7-9f85-6ebb4982e9f5" providerId="ADAL" clId="{BC125D5E-DFA5-492D-B6FC-0905C15E8663}" dt="2024-04-11T15:25:40.496" v="1078" actId="1076"/>
          <ac:spMkLst>
            <pc:docMk/>
            <pc:sldMk cId="1214068496" sldId="262"/>
            <ac:spMk id="19" creationId="{0F552256-9927-2846-FE03-C78B93AD99A5}"/>
          </ac:spMkLst>
        </pc:spChg>
        <pc:spChg chg="mod">
          <ac:chgData name="Tom Greed" userId="7170c007-c4c0-45c7-9f85-6ebb4982e9f5" providerId="ADAL" clId="{BC125D5E-DFA5-492D-B6FC-0905C15E8663}" dt="2024-04-11T15:22:36.835" v="667" actId="1076"/>
          <ac:spMkLst>
            <pc:docMk/>
            <pc:sldMk cId="1214068496" sldId="262"/>
            <ac:spMk id="25" creationId="{6674A6BF-A454-3CF7-0092-1F46E826232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11/04/2024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11/04/2024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11/04/2024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11/04/2024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5ACF9E9-14C8-077E-7C86-7B28F62B3294}"/>
              </a:ext>
            </a:extLst>
          </p:cNvPr>
          <p:cNvSpPr/>
          <p:nvPr/>
        </p:nvSpPr>
        <p:spPr>
          <a:xfrm>
            <a:off x="314413" y="193146"/>
            <a:ext cx="3457222" cy="2564252"/>
          </a:xfrm>
          <a:prstGeom prst="roundRect">
            <a:avLst/>
          </a:prstGeom>
          <a:solidFill>
            <a:schemeClr val="accent2">
              <a:lumMod val="40000"/>
              <a:lumOff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509763" y="192704"/>
            <a:ext cx="3193079" cy="23698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 synopsis</a:t>
            </a:r>
            <a:r>
              <a:rPr lang="en-GB" sz="1200" dirty="0">
                <a:cs typeface="Calibri"/>
              </a:rPr>
              <a:t>:</a:t>
            </a:r>
            <a:endParaRPr lang="en-GB" sz="1200" dirty="0">
              <a:ea typeface="+mn-lt"/>
              <a:cs typeface="+mn-lt"/>
            </a:endParaRPr>
          </a:p>
          <a:p>
            <a:r>
              <a:rPr lang="en-GB" sz="1400" dirty="0">
                <a:ea typeface="+mn-lt"/>
                <a:cs typeface="+mn-lt"/>
              </a:rPr>
              <a:t>Children will learn what a civilisation is and what makes a good one. Acting as historians and using detective work they will investigate the evidence for impressive elements of Egyptian society including their architecture, social structure, art, religious beliefs, governing bodies and writing. </a:t>
            </a:r>
          </a:p>
          <a:p>
            <a:endParaRPr lang="en-GB"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459993" y="195351"/>
            <a:ext cx="6908878" cy="581934"/>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solidFill>
                  <a:schemeClr val="tx1"/>
                </a:solidFill>
                <a:cs typeface="Calibri" panose="020F0502020204030204"/>
              </a:rPr>
              <a:t>Term 5 – What makes a great civilisation?</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4021666" y="908843"/>
            <a:ext cx="4678131" cy="1848555"/>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Throughout</a:t>
            </a:r>
            <a:r>
              <a:rPr lang="en-GB" sz="1400" dirty="0"/>
              <a:t> </a:t>
            </a:r>
            <a:r>
              <a:rPr lang="en-GB" sz="1400" dirty="0">
                <a:solidFill>
                  <a:schemeClr val="tx1"/>
                </a:solidFill>
              </a:rPr>
              <a:t>term 5, we will be focusing on what made the Ancient Egyptians such a great civilisation. We will be focusing on the 5 aspects that make a civilisation great. We will then use this information to inform our persuasive texts</a:t>
            </a:r>
            <a:endParaRPr lang="en-GB" sz="1400" dirty="0"/>
          </a:p>
        </p:txBody>
      </p:sp>
      <p:sp>
        <p:nvSpPr>
          <p:cNvPr id="8" name="TextBox 7">
            <a:extLst>
              <a:ext uri="{FF2B5EF4-FFF2-40B4-BE49-F238E27FC236}">
                <a16:creationId xmlns:a16="http://schemas.microsoft.com/office/drawing/2014/main" id="{DFC40450-A441-21D6-CEE4-3C9CF31B47B0}"/>
              </a:ext>
            </a:extLst>
          </p:cNvPr>
          <p:cNvSpPr txBox="1"/>
          <p:nvPr/>
        </p:nvSpPr>
        <p:spPr>
          <a:xfrm>
            <a:off x="4201225" y="932144"/>
            <a:ext cx="4007555"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History</a:t>
            </a:r>
            <a:endParaRPr lang="en-US" dirty="0"/>
          </a:p>
          <a:p>
            <a:pPr marL="285750" indent="-285750">
              <a:buFont typeface="Arial"/>
              <a:buChar char="•"/>
            </a:pPr>
            <a:endParaRPr lang="en-GB" sz="1200"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906839" y="950032"/>
            <a:ext cx="3151349" cy="1848555"/>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In art this term, children will be focusing on Egyptian art, attempting to mimic some of the famous hieroglyphics and tomb paintings that will be seen throughout the history.  We will be talking about how their art has allowed us to understand their religion and way of life. </a:t>
            </a:r>
          </a:p>
        </p:txBody>
      </p:sp>
      <p:sp>
        <p:nvSpPr>
          <p:cNvPr id="10" name="TextBox 9">
            <a:extLst>
              <a:ext uri="{FF2B5EF4-FFF2-40B4-BE49-F238E27FC236}">
                <a16:creationId xmlns:a16="http://schemas.microsoft.com/office/drawing/2014/main" id="{5E5E5C4C-22D0-83A9-D908-2DEF3B54D376}"/>
              </a:ext>
            </a:extLst>
          </p:cNvPr>
          <p:cNvSpPr txBox="1"/>
          <p:nvPr/>
        </p:nvSpPr>
        <p:spPr>
          <a:xfrm>
            <a:off x="9117430" y="1051296"/>
            <a:ext cx="3357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Art</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351306" y="2926732"/>
            <a:ext cx="4159398" cy="1848555"/>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In maths this term, we will focus on our calculation skills. We will be working on worded problems and improving our geometry skills, looking at the properties of shapes, perimeter of shapes and the areas of shapes. We will also continue to work on our times tables. </a:t>
            </a:r>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4796895" y="2926732"/>
            <a:ext cx="4627249" cy="1848555"/>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dirty="0">
                <a:solidFill>
                  <a:schemeClr val="tx1"/>
                </a:solidFill>
                <a:cs typeface="Calibri"/>
              </a:rPr>
              <a:t>We will spend three weeks working on a unit where we have the opportunity to change a traditional tale. The last three weeks of term we will be aiming to write a persuasive text about what makes a great civilisation. </a:t>
            </a:r>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4793245" y="4914635"/>
            <a:ext cx="2110683"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Children will continue to build their skills of navigating a computer, focusing on some coding.  </a:t>
            </a:r>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6998143" y="4917723"/>
            <a:ext cx="2366584"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Children will continue to build a bank of vocabulary, practising animals, feelings, colours and verbs for simple sentences,</a:t>
            </a:r>
          </a:p>
        </p:txBody>
      </p:sp>
      <p:sp>
        <p:nvSpPr>
          <p:cNvPr id="19" name="TextBox 18">
            <a:extLst>
              <a:ext uri="{FF2B5EF4-FFF2-40B4-BE49-F238E27FC236}">
                <a16:creationId xmlns:a16="http://schemas.microsoft.com/office/drawing/2014/main" id="{0F552256-9927-2846-FE03-C78B93AD99A5}"/>
              </a:ext>
            </a:extLst>
          </p:cNvPr>
          <p:cNvSpPr txBox="1"/>
          <p:nvPr/>
        </p:nvSpPr>
        <p:spPr>
          <a:xfrm>
            <a:off x="624041" y="2926732"/>
            <a:ext cx="2920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Maths</a:t>
            </a:r>
          </a:p>
        </p:txBody>
      </p:sp>
      <p:sp>
        <p:nvSpPr>
          <p:cNvPr id="20" name="TextBox 19">
            <a:extLst>
              <a:ext uri="{FF2B5EF4-FFF2-40B4-BE49-F238E27FC236}">
                <a16:creationId xmlns:a16="http://schemas.microsoft.com/office/drawing/2014/main" id="{DC2D6FE5-5F7A-F1EA-38A5-7438659B2712}"/>
              </a:ext>
            </a:extLst>
          </p:cNvPr>
          <p:cNvSpPr txBox="1"/>
          <p:nvPr/>
        </p:nvSpPr>
        <p:spPr>
          <a:xfrm>
            <a:off x="3965221" y="3245555"/>
            <a:ext cx="16707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4946825" y="2998610"/>
            <a:ext cx="607615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English</a:t>
            </a:r>
          </a:p>
        </p:txBody>
      </p:sp>
      <p:sp>
        <p:nvSpPr>
          <p:cNvPr id="23" name="TextBox 22">
            <a:extLst>
              <a:ext uri="{FF2B5EF4-FFF2-40B4-BE49-F238E27FC236}">
                <a16:creationId xmlns:a16="http://schemas.microsoft.com/office/drawing/2014/main" id="{838F63F3-3406-69CB-BADD-38BDC73D7B73}"/>
              </a:ext>
            </a:extLst>
          </p:cNvPr>
          <p:cNvSpPr txBox="1"/>
          <p:nvPr/>
        </p:nvSpPr>
        <p:spPr>
          <a:xfrm>
            <a:off x="307263" y="5052175"/>
            <a:ext cx="1690949"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a:cs typeface="Calibri"/>
            </a:endParaRPr>
          </a:p>
          <a:p>
            <a:endParaRPr lang="en-GB" sz="1400">
              <a:cs typeface="Calibri"/>
            </a:endParaRPr>
          </a:p>
          <a:p>
            <a:endParaRPr lang="en-GB">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4936863" y="5015182"/>
            <a:ext cx="17723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Computing</a:t>
            </a:r>
            <a:endParaRPr lang="en-GB" err="1">
              <a:cs typeface="Calibri"/>
            </a:endParaRPr>
          </a:p>
        </p:txBody>
      </p:sp>
      <p:sp>
        <p:nvSpPr>
          <p:cNvPr id="25" name="TextBox 24">
            <a:extLst>
              <a:ext uri="{FF2B5EF4-FFF2-40B4-BE49-F238E27FC236}">
                <a16:creationId xmlns:a16="http://schemas.microsoft.com/office/drawing/2014/main" id="{6674A6BF-A454-3CF7-0092-1F46E8262323}"/>
              </a:ext>
            </a:extLst>
          </p:cNvPr>
          <p:cNvSpPr txBox="1"/>
          <p:nvPr/>
        </p:nvSpPr>
        <p:spPr>
          <a:xfrm>
            <a:off x="6993569" y="5062976"/>
            <a:ext cx="19623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MFL</a:t>
            </a:r>
          </a:p>
        </p:txBody>
      </p:sp>
      <p:sp>
        <p:nvSpPr>
          <p:cNvPr id="26" name="TextBox 25">
            <a:extLst>
              <a:ext uri="{FF2B5EF4-FFF2-40B4-BE49-F238E27FC236}">
                <a16:creationId xmlns:a16="http://schemas.microsoft.com/office/drawing/2014/main" id="{8E10AB42-B53B-270D-88E2-B781A00EC2A2}"/>
              </a:ext>
            </a:extLst>
          </p:cNvPr>
          <p:cNvSpPr txBox="1"/>
          <p:nvPr/>
        </p:nvSpPr>
        <p:spPr>
          <a:xfrm>
            <a:off x="10006982" y="5221110"/>
            <a:ext cx="157074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cs typeface="Calibri"/>
            </a:endParaRPr>
          </a:p>
        </p:txBody>
      </p:sp>
      <p:sp>
        <p:nvSpPr>
          <p:cNvPr id="5" name="Rectangle: Rounded Corners 4">
            <a:extLst>
              <a:ext uri="{FF2B5EF4-FFF2-40B4-BE49-F238E27FC236}">
                <a16:creationId xmlns:a16="http://schemas.microsoft.com/office/drawing/2014/main" id="{A8A10E45-F9AE-2E69-83C1-31A261C086E4}"/>
              </a:ext>
            </a:extLst>
          </p:cNvPr>
          <p:cNvSpPr/>
          <p:nvPr/>
        </p:nvSpPr>
        <p:spPr>
          <a:xfrm>
            <a:off x="177270" y="4925807"/>
            <a:ext cx="2089040" cy="1837823"/>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dirty="0">
                <a:solidFill>
                  <a:schemeClr val="tx1"/>
                </a:solidFill>
                <a:cs typeface="Calibri"/>
              </a:rPr>
              <a:t>In music, we are going to be learning a disco song, learning instrumental parts and improvising to create a tune. </a:t>
            </a:r>
          </a:p>
        </p:txBody>
      </p:sp>
      <p:sp>
        <p:nvSpPr>
          <p:cNvPr id="22" name="TextBox 21">
            <a:extLst>
              <a:ext uri="{FF2B5EF4-FFF2-40B4-BE49-F238E27FC236}">
                <a16:creationId xmlns:a16="http://schemas.microsoft.com/office/drawing/2014/main" id="{D9809623-15A3-310E-A7F2-D32C2803DEDB}"/>
              </a:ext>
            </a:extLst>
          </p:cNvPr>
          <p:cNvSpPr txBox="1"/>
          <p:nvPr/>
        </p:nvSpPr>
        <p:spPr>
          <a:xfrm>
            <a:off x="407898" y="4981073"/>
            <a:ext cx="1316854"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Music</a:t>
            </a:r>
          </a:p>
          <a:p>
            <a:pPr marL="285750" indent="-285750">
              <a:buFont typeface="Arial"/>
              <a:buChar char="•"/>
            </a:pPr>
            <a:endParaRPr lang="en-GB" sz="1400">
              <a:cs typeface="Calibri"/>
            </a:endParaRPr>
          </a:p>
          <a:p>
            <a:pPr marL="285750" indent="-285750">
              <a:buFont typeface="Arial"/>
              <a:buChar char="•"/>
            </a:pPr>
            <a:endParaRPr lang="en-GB">
              <a:cs typeface="Calibri"/>
            </a:endParaRPr>
          </a:p>
        </p:txBody>
      </p:sp>
      <p:sp>
        <p:nvSpPr>
          <p:cNvPr id="2" name="Rectangle: Rounded Corners 1">
            <a:extLst>
              <a:ext uri="{FF2B5EF4-FFF2-40B4-BE49-F238E27FC236}">
                <a16:creationId xmlns:a16="http://schemas.microsoft.com/office/drawing/2014/main" id="{5E03F175-4E91-1363-BB81-C067187EAF7E}"/>
              </a:ext>
            </a:extLst>
          </p:cNvPr>
          <p:cNvSpPr/>
          <p:nvPr/>
        </p:nvSpPr>
        <p:spPr>
          <a:xfrm>
            <a:off x="9541720" y="2921497"/>
            <a:ext cx="2388050"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In PSHE this term, we will be looking at celebrating who we are as well as being healthy and making the right choices in life. We will also work on developing our understanding about how bodies  change</a:t>
            </a:r>
          </a:p>
        </p:txBody>
      </p:sp>
      <p:sp>
        <p:nvSpPr>
          <p:cNvPr id="12" name="Rectangle: Rounded Corners 11">
            <a:extLst>
              <a:ext uri="{FF2B5EF4-FFF2-40B4-BE49-F238E27FC236}">
                <a16:creationId xmlns:a16="http://schemas.microsoft.com/office/drawing/2014/main" id="{08787191-CA2F-9D54-BF5B-45A2F6628F66}"/>
              </a:ext>
            </a:extLst>
          </p:cNvPr>
          <p:cNvSpPr/>
          <p:nvPr/>
        </p:nvSpPr>
        <p:spPr>
          <a:xfrm>
            <a:off x="2426143" y="4917723"/>
            <a:ext cx="2237795"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In PE this term, we will be using our knowledge of will be focusing on striking and fielding games. We will learn how to throw, catch and strike a ball and eventually learn the rules of rounders. We will then be able to play competitive matches</a:t>
            </a:r>
          </a:p>
        </p:txBody>
      </p:sp>
      <p:sp>
        <p:nvSpPr>
          <p:cNvPr id="13" name="TextBox 12">
            <a:extLst>
              <a:ext uri="{FF2B5EF4-FFF2-40B4-BE49-F238E27FC236}">
                <a16:creationId xmlns:a16="http://schemas.microsoft.com/office/drawing/2014/main" id="{53736400-741B-D635-3F8C-7D11637C4F7F}"/>
              </a:ext>
            </a:extLst>
          </p:cNvPr>
          <p:cNvSpPr txBox="1"/>
          <p:nvPr/>
        </p:nvSpPr>
        <p:spPr>
          <a:xfrm>
            <a:off x="2599248" y="4894112"/>
            <a:ext cx="189158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PE</a:t>
            </a:r>
            <a:endParaRPr lang="en-US" dirty="0"/>
          </a:p>
        </p:txBody>
      </p:sp>
      <p:sp>
        <p:nvSpPr>
          <p:cNvPr id="15" name="TextBox 14">
            <a:extLst>
              <a:ext uri="{FF2B5EF4-FFF2-40B4-BE49-F238E27FC236}">
                <a16:creationId xmlns:a16="http://schemas.microsoft.com/office/drawing/2014/main" id="{092BABC8-8F62-B6DA-4FE7-E0A4AEA41294}"/>
              </a:ext>
            </a:extLst>
          </p:cNvPr>
          <p:cNvSpPr txBox="1"/>
          <p:nvPr/>
        </p:nvSpPr>
        <p:spPr>
          <a:xfrm>
            <a:off x="9652602" y="2933568"/>
            <a:ext cx="1905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PSHE</a:t>
            </a:r>
            <a:endParaRPr lang="en-GB" dirty="0"/>
          </a:p>
        </p:txBody>
      </p:sp>
      <p:sp>
        <p:nvSpPr>
          <p:cNvPr id="17" name="Rectangle: Rounded Corners 16">
            <a:extLst>
              <a:ext uri="{FF2B5EF4-FFF2-40B4-BE49-F238E27FC236}">
                <a16:creationId xmlns:a16="http://schemas.microsoft.com/office/drawing/2014/main" id="{C98B185F-7ACF-C714-9716-92EFE19F0255}"/>
              </a:ext>
            </a:extLst>
          </p:cNvPr>
          <p:cNvSpPr/>
          <p:nvPr/>
        </p:nvSpPr>
        <p:spPr>
          <a:xfrm>
            <a:off x="9488058" y="4917723"/>
            <a:ext cx="2366584"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For homework this term, children can create a detailed poster about an Ancient Egyptian artefact of their choosing. This can include who it belonged to, what it does or who made it. Or, if they choose, they can even make the artefact themselves </a:t>
            </a:r>
          </a:p>
        </p:txBody>
      </p:sp>
      <p:sp>
        <p:nvSpPr>
          <p:cNvPr id="27" name="TextBox 26">
            <a:extLst>
              <a:ext uri="{FF2B5EF4-FFF2-40B4-BE49-F238E27FC236}">
                <a16:creationId xmlns:a16="http://schemas.microsoft.com/office/drawing/2014/main" id="{829FDDB1-97A7-908D-2DE8-64E979943604}"/>
              </a:ext>
            </a:extLst>
          </p:cNvPr>
          <p:cNvSpPr txBox="1"/>
          <p:nvPr/>
        </p:nvSpPr>
        <p:spPr>
          <a:xfrm>
            <a:off x="9632479" y="4925807"/>
            <a:ext cx="19452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Homework</a:t>
            </a:r>
            <a:endParaRPr lang="en-GB" dirty="0"/>
          </a:p>
        </p:txBody>
      </p:sp>
    </p:spTree>
    <p:extLst>
      <p:ext uri="{BB962C8B-B14F-4D97-AF65-F5344CB8AC3E}">
        <p14:creationId xmlns:p14="http://schemas.microsoft.com/office/powerpoint/2010/main" val="12140684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AE972EC14A25A418DF498D4C07C126B" ma:contentTypeVersion="16" ma:contentTypeDescription="Create a new document." ma:contentTypeScope="" ma:versionID="506b44981ddb57adac739f83d280bc56">
  <xsd:schema xmlns:xsd="http://www.w3.org/2001/XMLSchema" xmlns:xs="http://www.w3.org/2001/XMLSchema" xmlns:p="http://schemas.microsoft.com/office/2006/metadata/properties" xmlns:ns3="4c747827-98ee-4ff3-bfe6-f4fc66bf70e8" xmlns:ns4="304c4beb-5569-4853-bd1f-08617b3c5ac6" targetNamespace="http://schemas.microsoft.com/office/2006/metadata/properties" ma:root="true" ma:fieldsID="56cc64abfe098c55f56e6bf91a156fcd" ns3:_="" ns4:_="">
    <xsd:import namespace="4c747827-98ee-4ff3-bfe6-f4fc66bf70e8"/>
    <xsd:import namespace="304c4beb-5569-4853-bd1f-08617b3c5ac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_activity" minOccurs="0"/>
                <xsd:element ref="ns3:MediaServiceObjectDetectorVersions" minOccurs="0"/>
                <xsd:element ref="ns3:MediaServiceLocation"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747827-98ee-4ff3-bfe6-f4fc66bf70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SystemTags" ma:index="23"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4c4beb-5569-4853-bd1f-08617b3c5ac6"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c747827-98ee-4ff3-bfe6-f4fc66bf70e8" xsi:nil="true"/>
  </documentManagement>
</p:properties>
</file>

<file path=customXml/itemProps1.xml><?xml version="1.0" encoding="utf-8"?>
<ds:datastoreItem xmlns:ds="http://schemas.openxmlformats.org/officeDocument/2006/customXml" ds:itemID="{E0EA3F9F-F51D-4B2E-A50D-7AB94663E6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c747827-98ee-4ff3-bfe6-f4fc66bf70e8"/>
    <ds:schemaRef ds:uri="304c4beb-5569-4853-bd1f-08617b3c5a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E39AF8A-9633-45C4-AF79-04B0D8ED85DC}">
  <ds:schemaRefs>
    <ds:schemaRef ds:uri="http://schemas.microsoft.com/sharepoint/v3/contenttype/forms"/>
  </ds:schemaRefs>
</ds:datastoreItem>
</file>

<file path=customXml/itemProps3.xml><?xml version="1.0" encoding="utf-8"?>
<ds:datastoreItem xmlns:ds="http://schemas.openxmlformats.org/officeDocument/2006/customXml" ds:itemID="{A64C5E16-A8B9-4EAC-87B8-31428BB6FDB5}">
  <ds:schemaRefs>
    <ds:schemaRef ds:uri="http://purl.org/dc/elements/1.1/"/>
    <ds:schemaRef ds:uri="http://www.w3.org/XML/1998/namespace"/>
    <ds:schemaRef ds:uri="http://purl.org/dc/dcmitype/"/>
    <ds:schemaRef ds:uri="304c4beb-5569-4853-bd1f-08617b3c5ac6"/>
    <ds:schemaRef ds:uri="http://schemas.microsoft.com/office/2006/metadata/properties"/>
    <ds:schemaRef ds:uri="http://schemas.microsoft.com/office/2006/documentManagement/types"/>
    <ds:schemaRef ds:uri="http://schemas.openxmlformats.org/package/2006/metadata/core-properties"/>
    <ds:schemaRef ds:uri="http://schemas.microsoft.com/office/infopath/2007/PartnerControls"/>
    <ds:schemaRef ds:uri="4c747827-98ee-4ff3-bfe6-f4fc66bf70e8"/>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26</TotalTime>
  <Words>463</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Greed</dc:creator>
  <cp:lastModifiedBy>Tom Greed</cp:lastModifiedBy>
  <cp:revision>240</cp:revision>
  <dcterms:created xsi:type="dcterms:W3CDTF">2023-01-04T17:27:46Z</dcterms:created>
  <dcterms:modified xsi:type="dcterms:W3CDTF">2024-04-11T15:41:38Z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0x0101005AE972EC14A25A418DF498D4C07C126B</vt:lpwstr>
  </property>
</Properties>
</file>