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2"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A7DB"/>
    <a:srgbClr val="EEC9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Greed" userId="7170c007-c4c0-45c7-9f85-6ebb4982e9f5" providerId="ADAL" clId="{D3BCE0BC-A4CD-4683-BD69-1E2C3B930720}"/>
    <pc:docChg chg="undo custSel modSld">
      <pc:chgData name="Tom Greed" userId="7170c007-c4c0-45c7-9f85-6ebb4982e9f5" providerId="ADAL" clId="{D3BCE0BC-A4CD-4683-BD69-1E2C3B930720}" dt="2024-07-15T14:41:24.946" v="1490" actId="20577"/>
      <pc:docMkLst>
        <pc:docMk/>
      </pc:docMkLst>
      <pc:sldChg chg="modSp">
        <pc:chgData name="Tom Greed" userId="7170c007-c4c0-45c7-9f85-6ebb4982e9f5" providerId="ADAL" clId="{D3BCE0BC-A4CD-4683-BD69-1E2C3B930720}" dt="2024-07-15T14:41:24.946" v="1490" actId="20577"/>
        <pc:sldMkLst>
          <pc:docMk/>
          <pc:sldMk cId="1214068496" sldId="262"/>
        </pc:sldMkLst>
        <pc:spChg chg="mod">
          <ac:chgData name="Tom Greed" userId="7170c007-c4c0-45c7-9f85-6ebb4982e9f5" providerId="ADAL" clId="{D3BCE0BC-A4CD-4683-BD69-1E2C3B930720}" dt="2024-07-15T13:05:50.369" v="403" actId="20577"/>
          <ac:spMkLst>
            <pc:docMk/>
            <pc:sldMk cId="1214068496" sldId="262"/>
            <ac:spMk id="4" creationId="{FE03D28B-E298-F8EE-5962-A4CD418770EE}"/>
          </ac:spMkLst>
        </pc:spChg>
        <pc:spChg chg="mod">
          <ac:chgData name="Tom Greed" userId="7170c007-c4c0-45c7-9f85-6ebb4982e9f5" providerId="ADAL" clId="{D3BCE0BC-A4CD-4683-BD69-1E2C3B930720}" dt="2024-07-15T13:04:00.349" v="36" actId="20577"/>
          <ac:spMkLst>
            <pc:docMk/>
            <pc:sldMk cId="1214068496" sldId="262"/>
            <ac:spMk id="6" creationId="{82F0DC80-D1AE-1910-29D1-30E9A8F34744}"/>
          </ac:spMkLst>
        </pc:spChg>
        <pc:spChg chg="mod">
          <ac:chgData name="Tom Greed" userId="7170c007-c4c0-45c7-9f85-6ebb4982e9f5" providerId="ADAL" clId="{D3BCE0BC-A4CD-4683-BD69-1E2C3B930720}" dt="2024-07-15T13:07:40.494" v="796" actId="20577"/>
          <ac:spMkLst>
            <pc:docMk/>
            <pc:sldMk cId="1214068496" sldId="262"/>
            <ac:spMk id="7" creationId="{E92D949A-559C-61A5-6EDE-303744BAD4E1}"/>
          </ac:spMkLst>
        </pc:spChg>
        <pc:spChg chg="mod">
          <ac:chgData name="Tom Greed" userId="7170c007-c4c0-45c7-9f85-6ebb4982e9f5" providerId="ADAL" clId="{D3BCE0BC-A4CD-4683-BD69-1E2C3B930720}" dt="2024-07-15T13:06:00.082" v="427" actId="20577"/>
          <ac:spMkLst>
            <pc:docMk/>
            <pc:sldMk cId="1214068496" sldId="262"/>
            <ac:spMk id="8" creationId="{DFC40450-A441-21D6-CEE4-3C9CF31B47B0}"/>
          </ac:spMkLst>
        </pc:spChg>
        <pc:spChg chg="mod">
          <ac:chgData name="Tom Greed" userId="7170c007-c4c0-45c7-9f85-6ebb4982e9f5" providerId="ADAL" clId="{D3BCE0BC-A4CD-4683-BD69-1E2C3B930720}" dt="2024-07-15T13:09:46.456" v="1164" actId="20577"/>
          <ac:spMkLst>
            <pc:docMk/>
            <pc:sldMk cId="1214068496" sldId="262"/>
            <ac:spMk id="9" creationId="{3D8AB129-44DE-A3B5-D2A3-914962B6B1FF}"/>
          </ac:spMkLst>
        </pc:spChg>
        <pc:spChg chg="mod">
          <ac:chgData name="Tom Greed" userId="7170c007-c4c0-45c7-9f85-6ebb4982e9f5" providerId="ADAL" clId="{D3BCE0BC-A4CD-4683-BD69-1E2C3B930720}" dt="2024-07-15T14:40:05.256" v="1166" actId="1076"/>
          <ac:spMkLst>
            <pc:docMk/>
            <pc:sldMk cId="1214068496" sldId="262"/>
            <ac:spMk id="10" creationId="{5E5E5C4C-22D0-83A9-D908-2DEF3B54D376}"/>
          </ac:spMkLst>
        </pc:spChg>
        <pc:spChg chg="mod">
          <ac:chgData name="Tom Greed" userId="7170c007-c4c0-45c7-9f85-6ebb4982e9f5" providerId="ADAL" clId="{D3BCE0BC-A4CD-4683-BD69-1E2C3B930720}" dt="2024-07-15T14:41:24.946" v="1490" actId="20577"/>
          <ac:spMkLst>
            <pc:docMk/>
            <pc:sldMk cId="1214068496" sldId="262"/>
            <ac:spMk id="11" creationId="{45D4D006-4E38-FFD4-6B04-905B44F5179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16/07/2024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16/07/2024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16/07/2024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16/07/2024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5ACF9E9-14C8-077E-7C86-7B28F62B3294}"/>
              </a:ext>
            </a:extLst>
          </p:cNvPr>
          <p:cNvSpPr/>
          <p:nvPr/>
        </p:nvSpPr>
        <p:spPr>
          <a:xfrm>
            <a:off x="314413" y="193146"/>
            <a:ext cx="3457222" cy="2564252"/>
          </a:xfrm>
          <a:prstGeom prst="roundRect">
            <a:avLst/>
          </a:prstGeom>
          <a:solidFill>
            <a:schemeClr val="accent2">
              <a:lumMod val="40000"/>
              <a:lumOff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509763" y="192704"/>
            <a:ext cx="3193079"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 synopsis</a:t>
            </a:r>
            <a:r>
              <a:rPr lang="en-GB" sz="1200" dirty="0">
                <a:cs typeface="Calibri"/>
              </a:rPr>
              <a:t>:</a:t>
            </a:r>
            <a:endParaRPr lang="en-GB" sz="1200" dirty="0">
              <a:ea typeface="+mn-lt"/>
              <a:cs typeface="+mn-lt"/>
            </a:endParaRPr>
          </a:p>
          <a:p>
            <a:r>
              <a:rPr lang="en-GB" sz="1400" dirty="0">
                <a:ea typeface="+mn-lt"/>
                <a:cs typeface="+mn-lt"/>
              </a:rPr>
              <a:t>Children will learn all about forces. They will begin to understand how things move and how a force can determine to speed of an object. </a:t>
            </a:r>
          </a:p>
          <a:p>
            <a:r>
              <a:rPr lang="en-GB" sz="1400" dirty="0">
                <a:ea typeface="+mn-lt"/>
                <a:cs typeface="+mn-lt"/>
              </a:rPr>
              <a:t>Children will then look at light and shadows, identifying light sources, explaining how light moves and giving reasons as to why some objects make shadows and some do not. </a:t>
            </a:r>
          </a:p>
          <a:p>
            <a:endParaRPr lang="en-GB"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459993" y="195351"/>
            <a:ext cx="6908878" cy="581934"/>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solidFill>
                  <a:schemeClr val="tx1"/>
                </a:solidFill>
                <a:cs typeface="Calibri" panose="020F0502020204030204"/>
              </a:rPr>
              <a:t>Term 6 – Forces, Light and Shadows</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4021666" y="908843"/>
            <a:ext cx="4678131" cy="1848555"/>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Throughout</a:t>
            </a:r>
            <a:r>
              <a:rPr lang="en-GB" sz="1400" dirty="0"/>
              <a:t> </a:t>
            </a:r>
            <a:r>
              <a:rPr lang="en-GB" sz="1400" dirty="0">
                <a:solidFill>
                  <a:schemeClr val="tx1"/>
                </a:solidFill>
              </a:rPr>
              <a:t>term 6, children will be learn about forces, light and shadows. They will spend time doing experiments on friction, explaining how different ramps will change the cars speed. They will also focus on light and forces, looking at how shadows are made and the difference between transparent, translucent and opaque. </a:t>
            </a:r>
            <a:endParaRPr lang="en-GB" sz="1400" dirty="0"/>
          </a:p>
        </p:txBody>
      </p:sp>
      <p:sp>
        <p:nvSpPr>
          <p:cNvPr id="8" name="TextBox 7">
            <a:extLst>
              <a:ext uri="{FF2B5EF4-FFF2-40B4-BE49-F238E27FC236}">
                <a16:creationId xmlns:a16="http://schemas.microsoft.com/office/drawing/2014/main" id="{DFC40450-A441-21D6-CEE4-3C9CF31B47B0}"/>
              </a:ext>
            </a:extLst>
          </p:cNvPr>
          <p:cNvSpPr txBox="1"/>
          <p:nvPr/>
        </p:nvSpPr>
        <p:spPr>
          <a:xfrm>
            <a:off x="4201225" y="932144"/>
            <a:ext cx="4007555"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Science</a:t>
            </a:r>
            <a:endParaRPr lang="en-US" dirty="0"/>
          </a:p>
          <a:p>
            <a:pPr marL="285750" indent="-285750">
              <a:buFont typeface="Arial"/>
              <a:buChar char="•"/>
            </a:pPr>
            <a:endParaRPr lang="en-GB" sz="1200"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906839" y="950032"/>
            <a:ext cx="3151349" cy="1848555"/>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In art this term, children will be focusing on the science they learnt in our forces topic. They focused on magnets and will use this knowledge to plan, design and create magnet games. They will develop the skills of cutting, using a saw to cut wood, measuring and evaluating. The end product will be played an tested by the other children. </a:t>
            </a:r>
          </a:p>
        </p:txBody>
      </p:sp>
      <p:sp>
        <p:nvSpPr>
          <p:cNvPr id="10" name="TextBox 9">
            <a:extLst>
              <a:ext uri="{FF2B5EF4-FFF2-40B4-BE49-F238E27FC236}">
                <a16:creationId xmlns:a16="http://schemas.microsoft.com/office/drawing/2014/main" id="{5E5E5C4C-22D0-83A9-D908-2DEF3B54D376}"/>
              </a:ext>
            </a:extLst>
          </p:cNvPr>
          <p:cNvSpPr txBox="1"/>
          <p:nvPr/>
        </p:nvSpPr>
        <p:spPr>
          <a:xfrm>
            <a:off x="9113792" y="946619"/>
            <a:ext cx="3357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DT</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351306" y="2926732"/>
            <a:ext cx="4159398" cy="1848555"/>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In maths this term, we will focus on angles, graphs and charts. We will first focus on acute, obtuse and reflex angles, identifying these in shapes. We will then move onto interpreting data from a chart, being able to read them successfully and eventually construct our own using </a:t>
            </a:r>
            <a:r>
              <a:rPr lang="en-GB" sz="1400">
                <a:solidFill>
                  <a:schemeClr val="tx1"/>
                </a:solidFill>
              </a:rPr>
              <a:t>given data. </a:t>
            </a:r>
            <a:endParaRPr lang="en-GB" sz="1400" dirty="0">
              <a:solidFill>
                <a:schemeClr val="tx1"/>
              </a:solidFill>
            </a:endParaRPr>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4796895" y="2926732"/>
            <a:ext cx="4627249" cy="1848555"/>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dirty="0">
                <a:solidFill>
                  <a:schemeClr val="tx1"/>
                </a:solidFill>
                <a:cs typeface="Calibri"/>
              </a:rPr>
              <a:t>We will spend three weeks working on a unit where we have the opportunity to change a traditional tale. The last three weeks of term we will be aiming to write a persuasive text about what makes a great civilisation. </a:t>
            </a:r>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4793245" y="4914635"/>
            <a:ext cx="2110683"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Children will continue to build their skills of navigating a computer, focusing on some coding.  </a:t>
            </a:r>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6998143" y="4917723"/>
            <a:ext cx="2366584"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Children will continue to build a bank of vocabulary, practising animals, feelings, colours and verbs for simple sentences,</a:t>
            </a:r>
          </a:p>
        </p:txBody>
      </p:sp>
      <p:sp>
        <p:nvSpPr>
          <p:cNvPr id="19" name="TextBox 18">
            <a:extLst>
              <a:ext uri="{FF2B5EF4-FFF2-40B4-BE49-F238E27FC236}">
                <a16:creationId xmlns:a16="http://schemas.microsoft.com/office/drawing/2014/main" id="{0F552256-9927-2846-FE03-C78B93AD99A5}"/>
              </a:ext>
            </a:extLst>
          </p:cNvPr>
          <p:cNvSpPr txBox="1"/>
          <p:nvPr/>
        </p:nvSpPr>
        <p:spPr>
          <a:xfrm>
            <a:off x="624041" y="2926732"/>
            <a:ext cx="2920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Maths</a:t>
            </a:r>
          </a:p>
        </p:txBody>
      </p:sp>
      <p:sp>
        <p:nvSpPr>
          <p:cNvPr id="20" name="TextBox 19">
            <a:extLst>
              <a:ext uri="{FF2B5EF4-FFF2-40B4-BE49-F238E27FC236}">
                <a16:creationId xmlns:a16="http://schemas.microsoft.com/office/drawing/2014/main" id="{DC2D6FE5-5F7A-F1EA-38A5-7438659B2712}"/>
              </a:ext>
            </a:extLst>
          </p:cNvPr>
          <p:cNvSpPr txBox="1"/>
          <p:nvPr/>
        </p:nvSpPr>
        <p:spPr>
          <a:xfrm>
            <a:off x="3965221" y="3245555"/>
            <a:ext cx="16707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4946825" y="2998610"/>
            <a:ext cx="607615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English</a:t>
            </a:r>
          </a:p>
        </p:txBody>
      </p:sp>
      <p:sp>
        <p:nvSpPr>
          <p:cNvPr id="23" name="TextBox 22">
            <a:extLst>
              <a:ext uri="{FF2B5EF4-FFF2-40B4-BE49-F238E27FC236}">
                <a16:creationId xmlns:a16="http://schemas.microsoft.com/office/drawing/2014/main" id="{838F63F3-3406-69CB-BADD-38BDC73D7B73}"/>
              </a:ext>
            </a:extLst>
          </p:cNvPr>
          <p:cNvSpPr txBox="1"/>
          <p:nvPr/>
        </p:nvSpPr>
        <p:spPr>
          <a:xfrm>
            <a:off x="307263" y="5052175"/>
            <a:ext cx="1690949"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a:cs typeface="Calibri"/>
            </a:endParaRPr>
          </a:p>
          <a:p>
            <a:endParaRPr lang="en-GB" sz="1400">
              <a:cs typeface="Calibri"/>
            </a:endParaRPr>
          </a:p>
          <a:p>
            <a:endParaRPr lang="en-GB">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4936863" y="5015182"/>
            <a:ext cx="17723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Computing</a:t>
            </a:r>
            <a:endParaRPr lang="en-GB" err="1">
              <a:cs typeface="Calibri"/>
            </a:endParaRPr>
          </a:p>
        </p:txBody>
      </p:sp>
      <p:sp>
        <p:nvSpPr>
          <p:cNvPr id="25" name="TextBox 24">
            <a:extLst>
              <a:ext uri="{FF2B5EF4-FFF2-40B4-BE49-F238E27FC236}">
                <a16:creationId xmlns:a16="http://schemas.microsoft.com/office/drawing/2014/main" id="{6674A6BF-A454-3CF7-0092-1F46E8262323}"/>
              </a:ext>
            </a:extLst>
          </p:cNvPr>
          <p:cNvSpPr txBox="1"/>
          <p:nvPr/>
        </p:nvSpPr>
        <p:spPr>
          <a:xfrm>
            <a:off x="6993569" y="5062976"/>
            <a:ext cx="19623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MFL</a:t>
            </a:r>
          </a:p>
        </p:txBody>
      </p:sp>
      <p:sp>
        <p:nvSpPr>
          <p:cNvPr id="26" name="TextBox 25">
            <a:extLst>
              <a:ext uri="{FF2B5EF4-FFF2-40B4-BE49-F238E27FC236}">
                <a16:creationId xmlns:a16="http://schemas.microsoft.com/office/drawing/2014/main" id="{8E10AB42-B53B-270D-88E2-B781A00EC2A2}"/>
              </a:ext>
            </a:extLst>
          </p:cNvPr>
          <p:cNvSpPr txBox="1"/>
          <p:nvPr/>
        </p:nvSpPr>
        <p:spPr>
          <a:xfrm>
            <a:off x="10006982" y="5221110"/>
            <a:ext cx="157074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cs typeface="Calibri"/>
            </a:endParaRPr>
          </a:p>
        </p:txBody>
      </p:sp>
      <p:sp>
        <p:nvSpPr>
          <p:cNvPr id="5" name="Rectangle: Rounded Corners 4">
            <a:extLst>
              <a:ext uri="{FF2B5EF4-FFF2-40B4-BE49-F238E27FC236}">
                <a16:creationId xmlns:a16="http://schemas.microsoft.com/office/drawing/2014/main" id="{A8A10E45-F9AE-2E69-83C1-31A261C086E4}"/>
              </a:ext>
            </a:extLst>
          </p:cNvPr>
          <p:cNvSpPr/>
          <p:nvPr/>
        </p:nvSpPr>
        <p:spPr>
          <a:xfrm>
            <a:off x="177270" y="4925807"/>
            <a:ext cx="2089040" cy="1837823"/>
          </a:xfrm>
          <a:prstGeom prst="roundRect">
            <a:avLst/>
          </a:prstGeom>
          <a:solidFill>
            <a:schemeClr val="accent2">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dirty="0">
                <a:solidFill>
                  <a:schemeClr val="tx1"/>
                </a:solidFill>
                <a:cs typeface="Calibri"/>
              </a:rPr>
              <a:t>In music, we are going to be learning a song for the leavers assembly for one of our teachers. </a:t>
            </a:r>
          </a:p>
        </p:txBody>
      </p:sp>
      <p:sp>
        <p:nvSpPr>
          <p:cNvPr id="22" name="TextBox 21">
            <a:extLst>
              <a:ext uri="{FF2B5EF4-FFF2-40B4-BE49-F238E27FC236}">
                <a16:creationId xmlns:a16="http://schemas.microsoft.com/office/drawing/2014/main" id="{D9809623-15A3-310E-A7F2-D32C2803DEDB}"/>
              </a:ext>
            </a:extLst>
          </p:cNvPr>
          <p:cNvSpPr txBox="1"/>
          <p:nvPr/>
        </p:nvSpPr>
        <p:spPr>
          <a:xfrm>
            <a:off x="407898" y="4981073"/>
            <a:ext cx="1316854"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Music</a:t>
            </a:r>
          </a:p>
          <a:p>
            <a:pPr marL="285750" indent="-285750">
              <a:buFont typeface="Arial"/>
              <a:buChar char="•"/>
            </a:pPr>
            <a:endParaRPr lang="en-GB" sz="1400">
              <a:cs typeface="Calibri"/>
            </a:endParaRPr>
          </a:p>
          <a:p>
            <a:pPr marL="285750" indent="-285750">
              <a:buFont typeface="Arial"/>
              <a:buChar char="•"/>
            </a:pPr>
            <a:endParaRPr lang="en-GB">
              <a:cs typeface="Calibri"/>
            </a:endParaRPr>
          </a:p>
        </p:txBody>
      </p:sp>
      <p:sp>
        <p:nvSpPr>
          <p:cNvPr id="2" name="Rectangle: Rounded Corners 1">
            <a:extLst>
              <a:ext uri="{FF2B5EF4-FFF2-40B4-BE49-F238E27FC236}">
                <a16:creationId xmlns:a16="http://schemas.microsoft.com/office/drawing/2014/main" id="{5E03F175-4E91-1363-BB81-C067187EAF7E}"/>
              </a:ext>
            </a:extLst>
          </p:cNvPr>
          <p:cNvSpPr/>
          <p:nvPr/>
        </p:nvSpPr>
        <p:spPr>
          <a:xfrm>
            <a:off x="9541720" y="2921497"/>
            <a:ext cx="2388050"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In PSHE this term, we will be looking at celebrating who we are as well as being healthy and making the right choices in life. We will continue to look at how our bodies develop as we get older and understanding the changes we go through as we go through school</a:t>
            </a:r>
          </a:p>
        </p:txBody>
      </p:sp>
      <p:sp>
        <p:nvSpPr>
          <p:cNvPr id="12" name="Rectangle: Rounded Corners 11">
            <a:extLst>
              <a:ext uri="{FF2B5EF4-FFF2-40B4-BE49-F238E27FC236}">
                <a16:creationId xmlns:a16="http://schemas.microsoft.com/office/drawing/2014/main" id="{08787191-CA2F-9D54-BF5B-45A2F6628F66}"/>
              </a:ext>
            </a:extLst>
          </p:cNvPr>
          <p:cNvSpPr/>
          <p:nvPr/>
        </p:nvSpPr>
        <p:spPr>
          <a:xfrm>
            <a:off x="2426143" y="4917723"/>
            <a:ext cx="2237795"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In PE this term, we will continue to use our knowledge of striking and fielding games to play matches with game rules. We will also be practising our athletics for sports day. </a:t>
            </a:r>
          </a:p>
        </p:txBody>
      </p:sp>
      <p:sp>
        <p:nvSpPr>
          <p:cNvPr id="13" name="TextBox 12">
            <a:extLst>
              <a:ext uri="{FF2B5EF4-FFF2-40B4-BE49-F238E27FC236}">
                <a16:creationId xmlns:a16="http://schemas.microsoft.com/office/drawing/2014/main" id="{53736400-741B-D635-3F8C-7D11637C4F7F}"/>
              </a:ext>
            </a:extLst>
          </p:cNvPr>
          <p:cNvSpPr txBox="1"/>
          <p:nvPr/>
        </p:nvSpPr>
        <p:spPr>
          <a:xfrm>
            <a:off x="2612583" y="4986155"/>
            <a:ext cx="189158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PE</a:t>
            </a:r>
            <a:endParaRPr lang="en-US" dirty="0"/>
          </a:p>
        </p:txBody>
      </p:sp>
      <p:sp>
        <p:nvSpPr>
          <p:cNvPr id="15" name="TextBox 14">
            <a:extLst>
              <a:ext uri="{FF2B5EF4-FFF2-40B4-BE49-F238E27FC236}">
                <a16:creationId xmlns:a16="http://schemas.microsoft.com/office/drawing/2014/main" id="{092BABC8-8F62-B6DA-4FE7-E0A4AEA41294}"/>
              </a:ext>
            </a:extLst>
          </p:cNvPr>
          <p:cNvSpPr txBox="1"/>
          <p:nvPr/>
        </p:nvSpPr>
        <p:spPr>
          <a:xfrm>
            <a:off x="9652602" y="2888883"/>
            <a:ext cx="1905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PSHE</a:t>
            </a:r>
            <a:endParaRPr lang="en-GB" dirty="0"/>
          </a:p>
        </p:txBody>
      </p:sp>
      <p:sp>
        <p:nvSpPr>
          <p:cNvPr id="17" name="Rectangle: Rounded Corners 16">
            <a:extLst>
              <a:ext uri="{FF2B5EF4-FFF2-40B4-BE49-F238E27FC236}">
                <a16:creationId xmlns:a16="http://schemas.microsoft.com/office/drawing/2014/main" id="{C98B185F-7ACF-C714-9716-92EFE19F0255}"/>
              </a:ext>
            </a:extLst>
          </p:cNvPr>
          <p:cNvSpPr/>
          <p:nvPr/>
        </p:nvSpPr>
        <p:spPr>
          <a:xfrm>
            <a:off x="9488058" y="4917723"/>
            <a:ext cx="2366584" cy="1846349"/>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For homework this term, children can create a detailed poster about an Ancient Egyptian artefact of their choosing. This can include who it belonged to, what it does or who made it. Or, if they choose, they can even make the artefact themselves </a:t>
            </a:r>
          </a:p>
        </p:txBody>
      </p:sp>
      <p:sp>
        <p:nvSpPr>
          <p:cNvPr id="27" name="TextBox 26">
            <a:extLst>
              <a:ext uri="{FF2B5EF4-FFF2-40B4-BE49-F238E27FC236}">
                <a16:creationId xmlns:a16="http://schemas.microsoft.com/office/drawing/2014/main" id="{829FDDB1-97A7-908D-2DE8-64E979943604}"/>
              </a:ext>
            </a:extLst>
          </p:cNvPr>
          <p:cNvSpPr txBox="1"/>
          <p:nvPr/>
        </p:nvSpPr>
        <p:spPr>
          <a:xfrm>
            <a:off x="9632479" y="4925807"/>
            <a:ext cx="19452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Homework</a:t>
            </a:r>
            <a:endParaRPr lang="en-GB" dirty="0"/>
          </a:p>
        </p:txBody>
      </p:sp>
    </p:spTree>
    <p:extLst>
      <p:ext uri="{BB962C8B-B14F-4D97-AF65-F5344CB8AC3E}">
        <p14:creationId xmlns:p14="http://schemas.microsoft.com/office/powerpoint/2010/main" val="12140684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AE972EC14A25A418DF498D4C07C126B" ma:contentTypeVersion="16" ma:contentTypeDescription="Create a new document." ma:contentTypeScope="" ma:versionID="506b44981ddb57adac739f83d280bc56">
  <xsd:schema xmlns:xsd="http://www.w3.org/2001/XMLSchema" xmlns:xs="http://www.w3.org/2001/XMLSchema" xmlns:p="http://schemas.microsoft.com/office/2006/metadata/properties" xmlns:ns3="4c747827-98ee-4ff3-bfe6-f4fc66bf70e8" xmlns:ns4="304c4beb-5569-4853-bd1f-08617b3c5ac6" targetNamespace="http://schemas.microsoft.com/office/2006/metadata/properties" ma:root="true" ma:fieldsID="56cc64abfe098c55f56e6bf91a156fcd" ns3:_="" ns4:_="">
    <xsd:import namespace="4c747827-98ee-4ff3-bfe6-f4fc66bf70e8"/>
    <xsd:import namespace="304c4beb-5569-4853-bd1f-08617b3c5ac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_activity" minOccurs="0"/>
                <xsd:element ref="ns3:MediaServiceObjectDetectorVersions" minOccurs="0"/>
                <xsd:element ref="ns3:MediaServiceLocation"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747827-98ee-4ff3-bfe6-f4fc66bf70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SystemTags" ma:index="23"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4c4beb-5569-4853-bd1f-08617b3c5ac6"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c747827-98ee-4ff3-bfe6-f4fc66bf70e8" xsi:nil="true"/>
  </documentManagement>
</p:properties>
</file>

<file path=customXml/itemProps1.xml><?xml version="1.0" encoding="utf-8"?>
<ds:datastoreItem xmlns:ds="http://schemas.openxmlformats.org/officeDocument/2006/customXml" ds:itemID="{E0EA3F9F-F51D-4B2E-A50D-7AB94663E6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c747827-98ee-4ff3-bfe6-f4fc66bf70e8"/>
    <ds:schemaRef ds:uri="304c4beb-5569-4853-bd1f-08617b3c5a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E39AF8A-9633-45C4-AF79-04B0D8ED85DC}">
  <ds:schemaRefs>
    <ds:schemaRef ds:uri="http://schemas.microsoft.com/sharepoint/v3/contenttype/forms"/>
  </ds:schemaRefs>
</ds:datastoreItem>
</file>

<file path=customXml/itemProps3.xml><?xml version="1.0" encoding="utf-8"?>
<ds:datastoreItem xmlns:ds="http://schemas.openxmlformats.org/officeDocument/2006/customXml" ds:itemID="{A64C5E16-A8B9-4EAC-87B8-31428BB6FDB5}">
  <ds:schemaRefs>
    <ds:schemaRef ds:uri="304c4beb-5569-4853-bd1f-08617b3c5ac6"/>
    <ds:schemaRef ds:uri="http://schemas.openxmlformats.org/package/2006/metadata/core-properties"/>
    <ds:schemaRef ds:uri="4c747827-98ee-4ff3-bfe6-f4fc66bf70e8"/>
    <ds:schemaRef ds:uri="http://purl.org/dc/terms/"/>
    <ds:schemaRef ds:uri="http://schemas.microsoft.com/office/2006/documentManagement/types"/>
    <ds:schemaRef ds:uri="http://purl.org/dc/dcmitype/"/>
    <ds:schemaRef ds:uri="http://purl.org/dc/elements/1.1/"/>
    <ds:schemaRef ds:uri="http://schemas.microsoft.com/office/infopath/2007/PartnerControl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208</TotalTime>
  <Words>506</Words>
  <Application>Microsoft Office PowerPoint</Application>
  <PresentationFormat>Widescreen</PresentationFormat>
  <Paragraphs>28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Greed</dc:creator>
  <cp:lastModifiedBy>Tom Greed</cp:lastModifiedBy>
  <cp:revision>243</cp:revision>
  <dcterms:created xsi:type="dcterms:W3CDTF">2023-01-04T17:27:46Z</dcterms:created>
  <dcterms:modified xsi:type="dcterms:W3CDTF">2024-07-16T06:06:51Z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0x0101005AE972EC14A25A418DF498D4C07C126B</vt:lpwstr>
  </property>
</Properties>
</file>