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1"/>
  </p:sldMasterIdLst>
  <p:notesMasterIdLst>
    <p:notesMasterId r:id="rId21"/>
  </p:notesMasterIdLst>
  <p:sldIdLst>
    <p:sldId id="278" r:id="rId2"/>
    <p:sldId id="294" r:id="rId3"/>
    <p:sldId id="296" r:id="rId4"/>
    <p:sldId id="297" r:id="rId5"/>
    <p:sldId id="322" r:id="rId6"/>
    <p:sldId id="312" r:id="rId7"/>
    <p:sldId id="325" r:id="rId8"/>
    <p:sldId id="295" r:id="rId9"/>
    <p:sldId id="298" r:id="rId10"/>
    <p:sldId id="299" r:id="rId11"/>
    <p:sldId id="327" r:id="rId12"/>
    <p:sldId id="326" r:id="rId13"/>
    <p:sldId id="301" r:id="rId14"/>
    <p:sldId id="302" r:id="rId15"/>
    <p:sldId id="304" r:id="rId16"/>
    <p:sldId id="305" r:id="rId17"/>
    <p:sldId id="306" r:id="rId18"/>
    <p:sldId id="307" r:id="rId19"/>
    <p:sldId id="293" r:id="rId20"/>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userDrawn="1">
          <p15:clr>
            <a:srgbClr val="A4A3A4"/>
          </p15:clr>
        </p15:guide>
        <p15:guide id="2" pos="456" userDrawn="1">
          <p15:clr>
            <a:srgbClr val="A4A3A4"/>
          </p15:clr>
        </p15:guide>
        <p15:guide id="3" orient="horz" pos="2616" userDrawn="1">
          <p15:clr>
            <a:srgbClr val="A4A3A4"/>
          </p15:clr>
        </p15:guide>
        <p15:guide id="4" orient="horz" pos="3264" userDrawn="1">
          <p15:clr>
            <a:srgbClr val="A4A3A4"/>
          </p15:clr>
        </p15:guide>
        <p15:guide id="5" pos="6912" userDrawn="1">
          <p15:clr>
            <a:srgbClr val="A4A3A4"/>
          </p15:clr>
        </p15:guide>
        <p15:guide id="6" orient="horz" pos="2136" userDrawn="1">
          <p15:clr>
            <a:srgbClr val="A4A3A4"/>
          </p15:clr>
        </p15:guide>
        <p15:guide id="7" orient="horz" pos="4008" userDrawn="1">
          <p15:clr>
            <a:srgbClr val="A4A3A4"/>
          </p15:clr>
        </p15:guide>
        <p15:guide id="8" orient="horz" pos="1152" userDrawn="1">
          <p15:clr>
            <a:srgbClr val="A4A3A4"/>
          </p15:clr>
        </p15:guide>
        <p15:guide id="9" orient="horz" pos="2352" userDrawn="1">
          <p15:clr>
            <a:srgbClr val="A4A3A4"/>
          </p15:clr>
        </p15:guide>
        <p15:guide id="10" orient="horz" pos="1512" userDrawn="1">
          <p15:clr>
            <a:srgbClr val="A4A3A4"/>
          </p15:clr>
        </p15:guide>
        <p15:guide id="11" pos="7680" userDrawn="1">
          <p15:clr>
            <a:srgbClr val="A4A3A4"/>
          </p15:clr>
        </p15:guide>
        <p15:guide id="12" pos="6696" userDrawn="1">
          <p15:clr>
            <a:srgbClr val="A4A3A4"/>
          </p15:clr>
        </p15:guide>
        <p15:guide id="13" pos="1008" userDrawn="1">
          <p15:clr>
            <a:srgbClr val="A4A3A4"/>
          </p15:clr>
        </p15:guide>
        <p15:guide id="14" pos="1584"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4" orient="horz" pos="960" userDrawn="1">
          <p15:clr>
            <a:srgbClr val="A4A3A4"/>
          </p15:clr>
        </p15:guide>
        <p15:guide id="25" pos="5256" userDrawn="1">
          <p15:clr>
            <a:srgbClr val="A4A3A4"/>
          </p15:clr>
        </p15:guide>
        <p15:guide id="26" pos="7261"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09" autoAdjust="0"/>
  </p:normalViewPr>
  <p:slideViewPr>
    <p:cSldViewPr snapToGrid="0" snapToObjects="1">
      <p:cViewPr varScale="1">
        <p:scale>
          <a:sx n="66" d="100"/>
          <a:sy n="66" d="100"/>
        </p:scale>
        <p:origin x="816" y="84"/>
      </p:cViewPr>
      <p:guideLst>
        <p:guide/>
        <p:guide pos="456"/>
        <p:guide orient="horz" pos="2616"/>
        <p:guide orient="horz" pos="3264"/>
        <p:guide pos="6912"/>
        <p:guide orient="horz" pos="2136"/>
        <p:guide orient="horz" pos="4008"/>
        <p:guide orient="horz" pos="1152"/>
        <p:guide orient="horz" pos="2352"/>
        <p:guide orient="horz" pos="1512"/>
        <p:guide pos="7680"/>
        <p:guide pos="6696"/>
        <p:guide pos="1008"/>
        <p:guide pos="1584"/>
        <p:guide pos="2136"/>
        <p:guide pos="2760"/>
        <p:guide pos="3288"/>
        <p:guide pos="4032"/>
        <p:guide pos="4392"/>
        <p:guide pos="4944"/>
        <p:guide pos="5544"/>
        <p:guide pos="6072"/>
        <p:guide orient="horz" pos="2448"/>
        <p:guide orient="horz" pos="960"/>
        <p:guide pos="5256"/>
        <p:guide pos="726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8/10/relationships/authors" Target="author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descr="preencoded.png">
            <a:extLst>
              <a:ext uri="{FF2B5EF4-FFF2-40B4-BE49-F238E27FC236}">
                <a16:creationId xmlns:a16="http://schemas.microsoft.com/office/drawing/2014/main" id="{BA5D5A72-CB6F-F8DE-E2C9-90459C8C3DC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Lst>
          </p:cNvPr>
          <p:cNvSpPr/>
          <p:nvPr userDrawn="1"/>
        </p:nvSpPr>
        <p:spPr>
          <a:xfrm>
            <a:off x="1600201" y="1153228"/>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Lst>
          </p:cNvPr>
          <p:cNvSpPr/>
          <p:nvPr userDrawn="1"/>
        </p:nvSpPr>
        <p:spPr>
          <a:xfrm>
            <a:off x="2795588"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p:nvPr>
        </p:nvSpPr>
        <p:spPr>
          <a:xfrm>
            <a:off x="3403092" y="1984248"/>
            <a:ext cx="5385816" cy="1225296"/>
          </a:xfrm>
        </p:spPr>
        <p:txBody>
          <a:bodyPr tIns="0" anchor="t">
            <a:noAutofit/>
          </a:bodyPr>
          <a:lstStyle>
            <a:lvl1pPr algn="ctr">
              <a:defRPr sz="4400"/>
            </a:lvl1pPr>
          </a:lstStyle>
          <a:p>
            <a:r>
              <a:rPr lang="en-US"/>
              <a:t>Click to edit Master title style</a:t>
            </a:r>
            <a:endParaRPr lang="en-US" dirty="0"/>
          </a:p>
        </p:txBody>
      </p:sp>
      <p:sp>
        <p:nvSpPr>
          <p:cNvPr id="3" name="Subtitle 2"/>
          <p:cNvSpPr>
            <a:spLocks noGrp="1"/>
          </p:cNvSpPr>
          <p:nvPr>
            <p:ph type="subTitle" idx="1"/>
          </p:nvPr>
        </p:nvSpPr>
        <p:spPr>
          <a:xfrm>
            <a:off x="4349496" y="3483864"/>
            <a:ext cx="3493008" cy="878908"/>
          </a:xfrm>
        </p:spPr>
        <p:txBody>
          <a:bodyPr lIns="0" tIns="0" rIns="0" bIns="0">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31799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descr="preencoded.png">
            <a:extLst>
              <a:ext uri="{FF2B5EF4-FFF2-40B4-BE49-F238E27FC236}">
                <a16:creationId xmlns:a16="http://schemas.microsoft.com/office/drawing/2014/main" id="{EFFAEAD9-58A9-096B-C6D0-58F7AD08EB20}"/>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p:nvPr>
        </p:nvSpPr>
        <p:spPr>
          <a:xfrm>
            <a:off x="1499616" y="1901952"/>
            <a:ext cx="5693664" cy="768096"/>
          </a:xfrm>
        </p:spPr>
        <p:txBody>
          <a:bodyPr>
            <a:noAutofit/>
          </a:bodyPr>
          <a:lstStyle>
            <a:lvl1pPr algn="l">
              <a:lnSpc>
                <a:spcPct val="100000"/>
              </a:lnSpc>
              <a:defRPr/>
            </a:lvl1pPr>
          </a:lstStyle>
          <a:p>
            <a:r>
              <a:rPr lang="en-US"/>
              <a:t>Click to edit Master title style</a:t>
            </a:r>
            <a:endParaRPr lang="en-US" dirty="0"/>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p:nvPr>
        </p:nvSpPr>
        <p:spPr>
          <a:xfrm>
            <a:off x="1499616" y="2770632"/>
            <a:ext cx="5693664" cy="3122168"/>
          </a:xfrm>
        </p:spPr>
        <p:txBody>
          <a:bodyPr>
            <a:no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Introductio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C35EFB42-020B-1DF4-3D42-26092CE45F08}"/>
              </a:ext>
            </a:extLst>
          </p:cNvPr>
          <p:cNvSpPr/>
          <p:nvPr userDrawn="1"/>
        </p:nvSpPr>
        <p:spPr>
          <a:xfrm>
            <a:off x="0" y="3427336"/>
            <a:ext cx="3430200" cy="3430665"/>
          </a:xfrm>
          <a:custGeom>
            <a:avLst/>
            <a:gdLst>
              <a:gd name="connsiteX0" fmla="*/ 0 w 3430200"/>
              <a:gd name="connsiteY0" fmla="*/ 0 h 3430665"/>
              <a:gd name="connsiteX1" fmla="*/ 3430200 w 3430200"/>
              <a:gd name="connsiteY1" fmla="*/ 0 h 3430665"/>
              <a:gd name="connsiteX2" fmla="*/ 3430200 w 3430200"/>
              <a:gd name="connsiteY2" fmla="*/ 3430665 h 3430665"/>
              <a:gd name="connsiteX3" fmla="*/ 0 w 3430200"/>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0" y="0"/>
                </a:moveTo>
                <a:lnTo>
                  <a:pt x="3430200" y="0"/>
                </a:lnTo>
                <a:lnTo>
                  <a:pt x="3430200"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Freeform: Shape 19">
            <a:extLst>
              <a:ext uri="{FF2B5EF4-FFF2-40B4-BE49-F238E27FC236}">
                <a16:creationId xmlns:a16="http://schemas.microsoft.com/office/drawing/2014/main" id="{AB4DD322-D1E0-74CB-BBFF-057426E58EBC}"/>
              </a:ext>
            </a:extLst>
          </p:cNvPr>
          <p:cNvSpPr/>
          <p:nvPr userDrawn="1"/>
        </p:nvSpPr>
        <p:spPr>
          <a:xfrm>
            <a:off x="0" y="3427336"/>
            <a:ext cx="3430200" cy="3430665"/>
          </a:xfrm>
          <a:custGeom>
            <a:avLst/>
            <a:gdLst>
              <a:gd name="connsiteX0" fmla="*/ 3430200 w 3430200"/>
              <a:gd name="connsiteY0" fmla="*/ 0 h 3430665"/>
              <a:gd name="connsiteX1" fmla="*/ 3430200 w 3430200"/>
              <a:gd name="connsiteY1" fmla="*/ 3430665 h 3430665"/>
              <a:gd name="connsiteX2" fmla="*/ 0 w 3430200"/>
              <a:gd name="connsiteY2" fmla="*/ 3430665 h 3430665"/>
              <a:gd name="connsiteX3" fmla="*/ 0 w 3430200"/>
              <a:gd name="connsiteY3" fmla="*/ 3417531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3430200" y="0"/>
                </a:moveTo>
                <a:lnTo>
                  <a:pt x="3430200" y="3430665"/>
                </a:lnTo>
                <a:lnTo>
                  <a:pt x="0" y="3430665"/>
                </a:lnTo>
                <a:lnTo>
                  <a:pt x="0" y="3417531"/>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Shape 13">
            <a:extLst>
              <a:ext uri="{FF2B5EF4-FFF2-40B4-BE49-F238E27FC236}">
                <a16:creationId xmlns:a16="http://schemas.microsoft.com/office/drawing/2014/main" id="{C11D3FCE-EC92-8558-A3E5-04DB12477A3B}"/>
              </a:ext>
            </a:extLst>
          </p:cNvPr>
          <p:cNvSpPr/>
          <p:nvPr userDrawn="1"/>
        </p:nvSpPr>
        <p:spPr>
          <a:xfrm>
            <a:off x="1" y="1"/>
            <a:ext cx="3423785" cy="3437345"/>
          </a:xfrm>
          <a:custGeom>
            <a:avLst/>
            <a:gdLst>
              <a:gd name="connsiteX0" fmla="*/ 0 w 3423785"/>
              <a:gd name="connsiteY0" fmla="*/ 0 h 3437345"/>
              <a:gd name="connsiteX1" fmla="*/ 3423785 w 3423785"/>
              <a:gd name="connsiteY1" fmla="*/ 0 h 3437345"/>
              <a:gd name="connsiteX2" fmla="*/ 3423785 w 3423785"/>
              <a:gd name="connsiteY2" fmla="*/ 3437345 h 3437345"/>
              <a:gd name="connsiteX3" fmla="*/ 0 w 342378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423785" h="3437345">
                <a:moveTo>
                  <a:pt x="0" y="0"/>
                </a:moveTo>
                <a:lnTo>
                  <a:pt x="3423785" y="0"/>
                </a:lnTo>
                <a:lnTo>
                  <a:pt x="342378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p:cNvSpPr>
            <a:spLocks noGrp="1"/>
          </p:cNvSpPr>
          <p:nvPr userDrawn="1">
            <p:ph type="title"/>
          </p:nvPr>
        </p:nvSpPr>
        <p:spPr>
          <a:xfrm>
            <a:off x="4224528" y="2276856"/>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userDrawn="1">
            <p:ph idx="1"/>
          </p:nvPr>
        </p:nvSpPr>
        <p:spPr>
          <a:xfrm>
            <a:off x="4224528" y="3222752"/>
            <a:ext cx="6766560"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userDrawn="1">
            <p:ph type="ftr" sz="quarter" idx="11"/>
          </p:nvPr>
        </p:nvSpPr>
        <p:spPr>
          <a:xfrm>
            <a:off x="4224528" y="457200"/>
            <a:ext cx="3200400" cy="274320"/>
          </a:xfrm>
        </p:spPr>
        <p:txBody>
          <a:bodyPr>
            <a:noAutofit/>
          </a:bodyPr>
          <a:lstStyle/>
          <a:p>
            <a:r>
              <a:rPr lang="en-US"/>
              <a:t>Presentation title</a:t>
            </a:r>
            <a:endParaRPr lang="en-US" dirty="0"/>
          </a:p>
        </p:txBody>
      </p:sp>
      <p:sp>
        <p:nvSpPr>
          <p:cNvPr id="6" name="Slide Number Placeholder 5"/>
          <p:cNvSpPr>
            <a:spLocks noGrp="1"/>
          </p:cNvSpPr>
          <p:nvPr userDrawn="1">
            <p:ph type="sldNum" sz="quarter" idx="12"/>
          </p:nvPr>
        </p:nvSpPr>
        <p:spPr/>
        <p:txBody>
          <a:bodyPr>
            <a:noAutofit/>
          </a:bodyPr>
          <a:lstStyle/>
          <a:p>
            <a:fld id="{48F63A3B-78C7-47BE-AE5E-E10140E04643}" type="slidenum">
              <a:rPr lang="en-US" dirty="0"/>
              <a:t>‹#›</a:t>
            </a:fld>
            <a:endParaRPr lang="en-US" dirty="0"/>
          </a:p>
        </p:txBody>
      </p:sp>
      <p:sp>
        <p:nvSpPr>
          <p:cNvPr id="17" name="Freeform: Shape 16">
            <a:extLst>
              <a:ext uri="{FF2B5EF4-FFF2-40B4-BE49-F238E27FC236}">
                <a16:creationId xmlns:a16="http://schemas.microsoft.com/office/drawing/2014/main" id="{217CBC9E-B934-828F-2AE5-211CEF5B1D25}"/>
              </a:ext>
            </a:extLst>
          </p:cNvPr>
          <p:cNvSpPr/>
          <p:nvPr userDrawn="1"/>
        </p:nvSpPr>
        <p:spPr>
          <a:xfrm>
            <a:off x="1" y="869"/>
            <a:ext cx="3423785" cy="3436477"/>
          </a:xfrm>
          <a:custGeom>
            <a:avLst/>
            <a:gdLst>
              <a:gd name="connsiteX0" fmla="*/ 0 w 3423785"/>
              <a:gd name="connsiteY0" fmla="*/ 0 h 3436477"/>
              <a:gd name="connsiteX1" fmla="*/ 3423785 w 3423785"/>
              <a:gd name="connsiteY1" fmla="*/ 3436477 h 3436477"/>
              <a:gd name="connsiteX2" fmla="*/ 0 w 3423785"/>
              <a:gd name="connsiteY2" fmla="*/ 3436477 h 3436477"/>
            </a:gdLst>
            <a:ahLst/>
            <a:cxnLst>
              <a:cxn ang="0">
                <a:pos x="connsiteX0" y="connsiteY0"/>
              </a:cxn>
              <a:cxn ang="0">
                <a:pos x="connsiteX1" y="connsiteY1"/>
              </a:cxn>
              <a:cxn ang="0">
                <a:pos x="connsiteX2" y="connsiteY2"/>
              </a:cxn>
            </a:cxnLst>
            <a:rect l="l" t="t" r="r" b="b"/>
            <a:pathLst>
              <a:path w="3423785" h="3436477">
                <a:moveTo>
                  <a:pt x="0" y="0"/>
                </a:moveTo>
                <a:lnTo>
                  <a:pt x="3423785"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772183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3D352B04-96E6-839B-9D92-EE98385C4D49}"/>
              </a:ext>
            </a:extLst>
          </p:cNvPr>
          <p:cNvSpPr/>
          <p:nvPr userDrawn="1"/>
        </p:nvSpPr>
        <p:spPr>
          <a:xfrm>
            <a:off x="2062836" y="686475"/>
            <a:ext cx="7774629" cy="6193018"/>
          </a:xfrm>
          <a:custGeom>
            <a:avLst/>
            <a:gdLst>
              <a:gd name="connsiteX0" fmla="*/ 3887320 w 7774629"/>
              <a:gd name="connsiteY0" fmla="*/ 0 h 6193018"/>
              <a:gd name="connsiteX1" fmla="*/ 7774629 w 7774629"/>
              <a:gd name="connsiteY1" fmla="*/ 3884811 h 6193018"/>
              <a:gd name="connsiteX2" fmla="*/ 7774629 w 7774629"/>
              <a:gd name="connsiteY2" fmla="*/ 6193018 h 6193018"/>
              <a:gd name="connsiteX3" fmla="*/ 0 w 7774629"/>
              <a:gd name="connsiteY3" fmla="*/ 6193018 h 6193018"/>
              <a:gd name="connsiteX4" fmla="*/ 0 w 7774629"/>
              <a:gd name="connsiteY4" fmla="*/ 3884811 h 6193018"/>
              <a:gd name="connsiteX5" fmla="*/ 3887320 w 7774629"/>
              <a:gd name="connsiteY5" fmla="*/ 0 h 619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4629" h="6193018">
                <a:moveTo>
                  <a:pt x="3887320" y="0"/>
                </a:moveTo>
                <a:cubicBezTo>
                  <a:pt x="6034243" y="0"/>
                  <a:pt x="7774629" y="1739299"/>
                  <a:pt x="7774629" y="3884811"/>
                </a:cubicBezTo>
                <a:lnTo>
                  <a:pt x="7774629" y="6193018"/>
                </a:lnTo>
                <a:lnTo>
                  <a:pt x="0" y="6193018"/>
                </a:lnTo>
                <a:lnTo>
                  <a:pt x="0" y="3884811"/>
                </a:lnTo>
                <a:cubicBezTo>
                  <a:pt x="0" y="1739299"/>
                  <a:pt x="1740414" y="0"/>
                  <a:pt x="3887320" y="0"/>
                </a:cubicBezTo>
                <a:close/>
              </a:path>
            </a:pathLst>
          </a:custGeom>
          <a:solidFill>
            <a:schemeClr val="accent2">
              <a:lumMod val="20000"/>
              <a:lumOff val="80000"/>
              <a:alpha val="99000"/>
            </a:schemeClr>
          </a:solidFill>
          <a:ln w="543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6" name="Freeform: Shape 45">
            <a:extLst>
              <a:ext uri="{FF2B5EF4-FFF2-40B4-BE49-F238E27FC236}">
                <a16:creationId xmlns:a16="http://schemas.microsoft.com/office/drawing/2014/main" id="{723D98FB-5EB7-A8DF-8470-B23A80D669E4}"/>
              </a:ext>
            </a:extLst>
          </p:cNvPr>
          <p:cNvSpPr/>
          <p:nvPr userDrawn="1"/>
        </p:nvSpPr>
        <p:spPr>
          <a:xfrm>
            <a:off x="7610252" y="1"/>
            <a:ext cx="2273668" cy="3147998"/>
          </a:xfrm>
          <a:custGeom>
            <a:avLst/>
            <a:gdLst>
              <a:gd name="connsiteX0" fmla="*/ 183295 w 2273668"/>
              <a:gd name="connsiteY0" fmla="*/ 0 h 3147998"/>
              <a:gd name="connsiteX1" fmla="*/ 2273668 w 2273668"/>
              <a:gd name="connsiteY1" fmla="*/ 0 h 3147998"/>
              <a:gd name="connsiteX2" fmla="*/ 2273668 w 2273668"/>
              <a:gd name="connsiteY2" fmla="*/ 3147998 h 3147998"/>
              <a:gd name="connsiteX3" fmla="*/ 2096300 w 2273668"/>
              <a:gd name="connsiteY3" fmla="*/ 3147998 h 3147998"/>
              <a:gd name="connsiteX4" fmla="*/ 2033714 w 2273668"/>
              <a:gd name="connsiteY4" fmla="*/ 3144814 h 3147998"/>
              <a:gd name="connsiteX5" fmla="*/ 0 w 2273668"/>
              <a:gd name="connsiteY5" fmla="*/ 886966 h 3147998"/>
              <a:gd name="connsiteX6" fmla="*/ 178732 w 2273668"/>
              <a:gd name="connsiteY6" fmla="*/ 9417 h 314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3668" h="3147998">
                <a:moveTo>
                  <a:pt x="183295" y="0"/>
                </a:moveTo>
                <a:lnTo>
                  <a:pt x="2273668" y="0"/>
                </a:lnTo>
                <a:lnTo>
                  <a:pt x="2273668" y="3147998"/>
                </a:lnTo>
                <a:lnTo>
                  <a:pt x="2096300" y="3147998"/>
                </a:lnTo>
                <a:lnTo>
                  <a:pt x="2033714" y="3144814"/>
                </a:lnTo>
                <a:cubicBezTo>
                  <a:pt x="895944" y="3028420"/>
                  <a:pt x="0" y="2060597"/>
                  <a:pt x="0" y="886966"/>
                </a:cubicBezTo>
                <a:cubicBezTo>
                  <a:pt x="0" y="576250"/>
                  <a:pt x="63712" y="279606"/>
                  <a:pt x="178732" y="9417"/>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3" name="Freeform: Shape 42">
            <a:extLst>
              <a:ext uri="{FF2B5EF4-FFF2-40B4-BE49-F238E27FC236}">
                <a16:creationId xmlns:a16="http://schemas.microsoft.com/office/drawing/2014/main" id="{4550F3CE-BAE9-3916-42CA-F4D906FA5173}"/>
              </a:ext>
            </a:extLst>
          </p:cNvPr>
          <p:cNvSpPr/>
          <p:nvPr userDrawn="1"/>
        </p:nvSpPr>
        <p:spPr>
          <a:xfrm>
            <a:off x="9883919" y="2"/>
            <a:ext cx="2254928" cy="3141557"/>
          </a:xfrm>
          <a:custGeom>
            <a:avLst/>
            <a:gdLst>
              <a:gd name="connsiteX0" fmla="*/ 0 w 2254928"/>
              <a:gd name="connsiteY0" fmla="*/ 0 h 3141557"/>
              <a:gd name="connsiteX1" fmla="*/ 2080472 w 2254928"/>
              <a:gd name="connsiteY1" fmla="*/ 0 h 3141557"/>
              <a:gd name="connsiteX2" fmla="*/ 2154269 w 2254928"/>
              <a:gd name="connsiteY2" fmla="*/ 202607 h 3141557"/>
              <a:gd name="connsiteX3" fmla="*/ 2254928 w 2254928"/>
              <a:gd name="connsiteY3" fmla="*/ 871976 h 3141557"/>
              <a:gd name="connsiteX4" fmla="*/ 231934 w 2254928"/>
              <a:gd name="connsiteY4" fmla="*/ 3128339 h 3141557"/>
              <a:gd name="connsiteX5" fmla="*/ 19 w 2254928"/>
              <a:gd name="connsiteY5" fmla="*/ 3141557 h 3141557"/>
              <a:gd name="connsiteX6" fmla="*/ 0 w 2254928"/>
              <a:gd name="connsiteY6" fmla="*/ 3141557 h 3141557"/>
              <a:gd name="connsiteX7" fmla="*/ 0 w 2254928"/>
              <a:gd name="connsiteY7" fmla="*/ 2729990 h 3141557"/>
              <a:gd name="connsiteX8" fmla="*/ 0 w 2254928"/>
              <a:gd name="connsiteY8" fmla="*/ 2344136 h 3141557"/>
              <a:gd name="connsiteX9" fmla="*/ 0 w 2254928"/>
              <a:gd name="connsiteY9" fmla="*/ 1983167 h 3141557"/>
              <a:gd name="connsiteX10" fmla="*/ 0 w 2254928"/>
              <a:gd name="connsiteY10" fmla="*/ 1646252 h 3141557"/>
              <a:gd name="connsiteX11" fmla="*/ 0 w 2254928"/>
              <a:gd name="connsiteY11" fmla="*/ 1332565 h 3141557"/>
              <a:gd name="connsiteX12" fmla="*/ 0 w 2254928"/>
              <a:gd name="connsiteY12" fmla="*/ 1041273 h 3141557"/>
              <a:gd name="connsiteX13" fmla="*/ 0 w 2254928"/>
              <a:gd name="connsiteY13" fmla="*/ 771549 h 3141557"/>
              <a:gd name="connsiteX14" fmla="*/ 0 w 2254928"/>
              <a:gd name="connsiteY14" fmla="*/ 522561 h 3141557"/>
              <a:gd name="connsiteX15" fmla="*/ 0 w 2254928"/>
              <a:gd name="connsiteY15" fmla="*/ 293482 h 3141557"/>
              <a:gd name="connsiteX16" fmla="*/ 0 w 2254928"/>
              <a:gd name="connsiteY16" fmla="*/ 83481 h 314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54928" h="3141557">
                <a:moveTo>
                  <a:pt x="0" y="0"/>
                </a:moveTo>
                <a:lnTo>
                  <a:pt x="2080472" y="0"/>
                </a:lnTo>
                <a:lnTo>
                  <a:pt x="2154269" y="202607"/>
                </a:lnTo>
                <a:cubicBezTo>
                  <a:pt x="2219730" y="414134"/>
                  <a:pt x="2254928" y="638939"/>
                  <a:pt x="2254928" y="871976"/>
                </a:cubicBezTo>
                <a:cubicBezTo>
                  <a:pt x="2254928" y="2045607"/>
                  <a:pt x="1374977" y="3005515"/>
                  <a:pt x="231934" y="3128339"/>
                </a:cubicBezTo>
                <a:lnTo>
                  <a:pt x="19" y="3141557"/>
                </a:lnTo>
                <a:lnTo>
                  <a:pt x="0" y="3141557"/>
                </a:lnTo>
                <a:lnTo>
                  <a:pt x="0" y="2729990"/>
                </a:lnTo>
                <a:lnTo>
                  <a:pt x="0" y="2344136"/>
                </a:lnTo>
                <a:lnTo>
                  <a:pt x="0" y="1983167"/>
                </a:lnTo>
                <a:lnTo>
                  <a:pt x="0" y="1646252"/>
                </a:lnTo>
                <a:lnTo>
                  <a:pt x="0" y="1332565"/>
                </a:lnTo>
                <a:lnTo>
                  <a:pt x="0" y="1041273"/>
                </a:lnTo>
                <a:lnTo>
                  <a:pt x="0" y="771549"/>
                </a:lnTo>
                <a:lnTo>
                  <a:pt x="0" y="522561"/>
                </a:lnTo>
                <a:lnTo>
                  <a:pt x="0" y="293482"/>
                </a:lnTo>
                <a:lnTo>
                  <a:pt x="0" y="83481"/>
                </a:lnTo>
                <a:close/>
              </a:path>
            </a:pathLst>
          </a:custGeom>
          <a:solidFill>
            <a:schemeClr val="accent6"/>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9" name="Freeform: Shape 48">
            <a:extLst>
              <a:ext uri="{FF2B5EF4-FFF2-40B4-BE49-F238E27FC236}">
                <a16:creationId xmlns:a16="http://schemas.microsoft.com/office/drawing/2014/main" id="{D83F65A0-0C52-48AD-DC5D-B5D3BF3CC188}"/>
              </a:ext>
            </a:extLst>
          </p:cNvPr>
          <p:cNvSpPr/>
          <p:nvPr userDrawn="1"/>
        </p:nvSpPr>
        <p:spPr>
          <a:xfrm>
            <a:off x="8395730" y="2"/>
            <a:ext cx="2959203" cy="2352793"/>
          </a:xfrm>
          <a:custGeom>
            <a:avLst/>
            <a:gdLst>
              <a:gd name="connsiteX0" fmla="*/ 289830 w 2959203"/>
              <a:gd name="connsiteY0" fmla="*/ 0 h 2352793"/>
              <a:gd name="connsiteX1" fmla="*/ 2669374 w 2959203"/>
              <a:gd name="connsiteY1" fmla="*/ 0 h 2352793"/>
              <a:gd name="connsiteX2" fmla="*/ 2706511 w 2959203"/>
              <a:gd name="connsiteY2" fmla="*/ 49584 h 2352793"/>
              <a:gd name="connsiteX3" fmla="*/ 2951565 w 2959203"/>
              <a:gd name="connsiteY3" fmla="*/ 724493 h 2352793"/>
              <a:gd name="connsiteX4" fmla="*/ 2959203 w 2959203"/>
              <a:gd name="connsiteY4" fmla="*/ 875514 h 2352793"/>
              <a:gd name="connsiteX5" fmla="*/ 2959203 w 2959203"/>
              <a:gd name="connsiteY5" fmla="*/ 875554 h 2352793"/>
              <a:gd name="connsiteX6" fmla="*/ 2951565 w 2959203"/>
              <a:gd name="connsiteY6" fmla="*/ 1026575 h 2352793"/>
              <a:gd name="connsiteX7" fmla="*/ 1479602 w 2959203"/>
              <a:gd name="connsiteY7" fmla="*/ 2352793 h 2352793"/>
              <a:gd name="connsiteX8" fmla="*/ 0 w 2959203"/>
              <a:gd name="connsiteY8" fmla="*/ 875534 h 2352793"/>
              <a:gd name="connsiteX9" fmla="*/ 252694 w 2959203"/>
              <a:gd name="connsiteY9" fmla="*/ 49584 h 235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59203" h="2352793">
                <a:moveTo>
                  <a:pt x="289830" y="0"/>
                </a:moveTo>
                <a:lnTo>
                  <a:pt x="2669374" y="0"/>
                </a:lnTo>
                <a:lnTo>
                  <a:pt x="2706511" y="49584"/>
                </a:lnTo>
                <a:cubicBezTo>
                  <a:pt x="2839459" y="246061"/>
                  <a:pt x="2926309" y="476187"/>
                  <a:pt x="2951565" y="724493"/>
                </a:cubicBezTo>
                <a:lnTo>
                  <a:pt x="2959203" y="875514"/>
                </a:lnTo>
                <a:lnTo>
                  <a:pt x="2959203" y="875554"/>
                </a:lnTo>
                <a:lnTo>
                  <a:pt x="2951565" y="1026575"/>
                </a:lnTo>
                <a:cubicBezTo>
                  <a:pt x="2875795" y="1771492"/>
                  <a:pt x="2245691" y="2352793"/>
                  <a:pt x="1479602" y="2352793"/>
                </a:cubicBezTo>
                <a:cubicBezTo>
                  <a:pt x="662440" y="2352793"/>
                  <a:pt x="0" y="1691401"/>
                  <a:pt x="0" y="875534"/>
                </a:cubicBezTo>
                <a:cubicBezTo>
                  <a:pt x="0" y="569583"/>
                  <a:pt x="93156" y="285356"/>
                  <a:pt x="252694" y="49584"/>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0" name="Freeform: Shape 39">
            <a:extLst>
              <a:ext uri="{FF2B5EF4-FFF2-40B4-BE49-F238E27FC236}">
                <a16:creationId xmlns:a16="http://schemas.microsoft.com/office/drawing/2014/main" id="{F8FA7F58-C470-6376-9DB1-DE7034C491E8}"/>
              </a:ext>
            </a:extLst>
          </p:cNvPr>
          <p:cNvSpPr/>
          <p:nvPr userDrawn="1"/>
        </p:nvSpPr>
        <p:spPr>
          <a:xfrm>
            <a:off x="1390854" y="3130662"/>
            <a:ext cx="3106248" cy="3748831"/>
          </a:xfrm>
          <a:custGeom>
            <a:avLst/>
            <a:gdLst>
              <a:gd name="connsiteX0" fmla="*/ 0 w 3106248"/>
              <a:gd name="connsiteY0" fmla="*/ 0 h 3748831"/>
              <a:gd name="connsiteX1" fmla="*/ 3106248 w 3106248"/>
              <a:gd name="connsiteY1" fmla="*/ 3748831 h 3748831"/>
              <a:gd name="connsiteX2" fmla="*/ 0 w 3106248"/>
              <a:gd name="connsiteY2" fmla="*/ 3748831 h 3748831"/>
            </a:gdLst>
            <a:ahLst/>
            <a:cxnLst>
              <a:cxn ang="0">
                <a:pos x="connsiteX0" y="connsiteY0"/>
              </a:cxn>
              <a:cxn ang="0">
                <a:pos x="connsiteX1" y="connsiteY1"/>
              </a:cxn>
              <a:cxn ang="0">
                <a:pos x="connsiteX2" y="connsiteY2"/>
              </a:cxn>
            </a:cxnLst>
            <a:rect l="l" t="t" r="r" b="b"/>
            <a:pathLst>
              <a:path w="3106248" h="3748831">
                <a:moveTo>
                  <a:pt x="0" y="0"/>
                </a:moveTo>
                <a:lnTo>
                  <a:pt x="3106248" y="3748831"/>
                </a:lnTo>
                <a:lnTo>
                  <a:pt x="0" y="3748831"/>
                </a:lnTo>
                <a:close/>
              </a:path>
            </a:pathLst>
          </a:custGeom>
          <a:solidFill>
            <a:schemeClr val="accent2">
              <a:alpha val="99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7" name="Freeform: Shape 36">
            <a:extLst>
              <a:ext uri="{FF2B5EF4-FFF2-40B4-BE49-F238E27FC236}">
                <a16:creationId xmlns:a16="http://schemas.microsoft.com/office/drawing/2014/main" id="{B27C9E57-563E-7980-7B3C-45FAD9C386F4}"/>
              </a:ext>
            </a:extLst>
          </p:cNvPr>
          <p:cNvSpPr/>
          <p:nvPr userDrawn="1"/>
        </p:nvSpPr>
        <p:spPr>
          <a:xfrm>
            <a:off x="0" y="3130661"/>
            <a:ext cx="1400640" cy="3748832"/>
          </a:xfrm>
          <a:custGeom>
            <a:avLst/>
            <a:gdLst>
              <a:gd name="connsiteX0" fmla="*/ 1400640 w 1400640"/>
              <a:gd name="connsiteY0" fmla="*/ 0 h 3748832"/>
              <a:gd name="connsiteX1" fmla="*/ 1400640 w 1400640"/>
              <a:gd name="connsiteY1" fmla="*/ 3748832 h 3748832"/>
              <a:gd name="connsiteX2" fmla="*/ 0 w 1400640"/>
              <a:gd name="connsiteY2" fmla="*/ 3748832 h 3748832"/>
              <a:gd name="connsiteX3" fmla="*/ 0 w 1400640"/>
              <a:gd name="connsiteY3" fmla="*/ 1684743 h 3748832"/>
            </a:gdLst>
            <a:ahLst/>
            <a:cxnLst>
              <a:cxn ang="0">
                <a:pos x="connsiteX0" y="connsiteY0"/>
              </a:cxn>
              <a:cxn ang="0">
                <a:pos x="connsiteX1" y="connsiteY1"/>
              </a:cxn>
              <a:cxn ang="0">
                <a:pos x="connsiteX2" y="connsiteY2"/>
              </a:cxn>
              <a:cxn ang="0">
                <a:pos x="connsiteX3" y="connsiteY3"/>
              </a:cxn>
            </a:cxnLst>
            <a:rect l="l" t="t" r="r" b="b"/>
            <a:pathLst>
              <a:path w="1400640" h="3748832">
                <a:moveTo>
                  <a:pt x="1400640" y="0"/>
                </a:moveTo>
                <a:lnTo>
                  <a:pt x="1400640" y="3748832"/>
                </a:lnTo>
                <a:lnTo>
                  <a:pt x="0" y="3748832"/>
                </a:lnTo>
                <a:lnTo>
                  <a:pt x="0" y="168474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2" name="Title 1"/>
          <p:cNvSpPr>
            <a:spLocks noGrp="1"/>
          </p:cNvSpPr>
          <p:nvPr>
            <p:ph type="title"/>
          </p:nvPr>
        </p:nvSpPr>
        <p:spPr>
          <a:xfrm>
            <a:off x="2895600" y="3776472"/>
            <a:ext cx="6400800" cy="768096"/>
          </a:xfrm>
        </p:spPr>
        <p:txBody>
          <a:bodyPr anchor="t">
            <a:noAutofit/>
          </a:bodyPr>
          <a:lstStyle>
            <a:lvl1pPr>
              <a:lnSpc>
                <a:spcPct val="100000"/>
              </a:lnSpc>
              <a:defRPr sz="4400"/>
            </a:lvl1pPr>
          </a:lstStyle>
          <a:p>
            <a:r>
              <a:rPr lang="en-US"/>
              <a:t>Click to edit Master title style</a:t>
            </a:r>
            <a:endParaRPr lang="en-US" dirty="0"/>
          </a:p>
        </p:txBody>
      </p:sp>
      <p:sp>
        <p:nvSpPr>
          <p:cNvPr id="3" name="Text Placeholder 2"/>
          <p:cNvSpPr>
            <a:spLocks noGrp="1"/>
          </p:cNvSpPr>
          <p:nvPr>
            <p:ph type="body" idx="1"/>
          </p:nvPr>
        </p:nvSpPr>
        <p:spPr>
          <a:xfrm>
            <a:off x="2895600" y="4718304"/>
            <a:ext cx="6400800" cy="512064"/>
          </a:xfrm>
        </p:spPr>
        <p:txBody>
          <a:bodyPr lIns="0" tIns="0" rIns="0" bIns="0">
            <a:noAutofit/>
          </a:bodyPr>
          <a:lstStyle>
            <a:lvl1pPr marL="0" indent="0" algn="ctr">
              <a:spcBef>
                <a:spcPts val="0"/>
              </a:spcBef>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hart">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2459EA3C-8B88-5F1F-531E-7DA7DE55710B}"/>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539496" y="2103120"/>
            <a:ext cx="11119104" cy="44348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0804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abl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B0C0F070-237F-C60F-3458-4D4D9BA0A222}"/>
              </a:ext>
            </a:extLst>
          </p:cNvPr>
          <p:cNvSpPr/>
          <p:nvPr userDrawn="1"/>
        </p:nvSpPr>
        <p:spPr>
          <a:xfrm>
            <a:off x="9866106" y="0"/>
            <a:ext cx="2325894" cy="2180854"/>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755904" y="2825496"/>
            <a:ext cx="10680192" cy="2834640"/>
          </a:xfrm>
        </p:spPr>
        <p:txBody>
          <a:bodyPr>
            <a:no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4571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4389120" y="2395728"/>
            <a:ext cx="7013448" cy="1627632"/>
          </a:xfrm>
        </p:spPr>
        <p:txBody>
          <a:bodyPr lIns="0" tIns="0" rIns="0" bIns="0">
            <a:noAutofit/>
          </a:bodyPr>
          <a:lstStyle>
            <a:lvl1pPr algn="l">
              <a:lnSpc>
                <a:spcPct val="100000"/>
              </a:lnSpc>
              <a:defRPr sz="33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7" name="Text Placeholder 54">
            <a:extLst>
              <a:ext uri="{FF2B5EF4-FFF2-40B4-BE49-F238E27FC236}">
                <a16:creationId xmlns:a16="http://schemas.microsoft.com/office/drawing/2014/main" id="{A493C80D-2813-9E70-8901-D4B9EA4DD7EA}"/>
              </a:ext>
            </a:extLst>
          </p:cNvPr>
          <p:cNvSpPr>
            <a:spLocks noGrp="1"/>
          </p:cNvSpPr>
          <p:nvPr>
            <p:ph type="body" sz="quarter" idx="15" hasCustomPrompt="1"/>
          </p:nvPr>
        </p:nvSpPr>
        <p:spPr>
          <a:xfrm>
            <a:off x="3611880" y="1984248"/>
            <a:ext cx="768096" cy="1627632"/>
          </a:xfrm>
        </p:spPr>
        <p:txBody>
          <a:bodyPr lIns="91440" tIns="45720" rIns="91440" bIns="54864">
            <a:noAutofit/>
          </a:bodyPr>
          <a:lstStyle>
            <a:lvl1pPr marL="0" indent="0">
              <a:buNone/>
              <a:defRPr sz="10000" b="1"/>
            </a:lvl1pPr>
          </a:lstStyle>
          <a:p>
            <a:pPr lvl="0"/>
            <a:r>
              <a:rPr lang="en-US" dirty="0"/>
              <a:t>“</a:t>
            </a:r>
          </a:p>
        </p:txBody>
      </p:sp>
      <p:sp>
        <p:nvSpPr>
          <p:cNvPr id="55" name="Text Placeholder 54">
            <a:extLst>
              <a:ext uri="{FF2B5EF4-FFF2-40B4-BE49-F238E27FC236}">
                <a16:creationId xmlns:a16="http://schemas.microsoft.com/office/drawing/2014/main" id="{A2733C45-7C53-2BC5-3F62-D069650A79C9}"/>
              </a:ext>
            </a:extLst>
          </p:cNvPr>
          <p:cNvSpPr>
            <a:spLocks noGrp="1"/>
          </p:cNvSpPr>
          <p:nvPr>
            <p:ph type="body" sz="quarter" idx="13"/>
          </p:nvPr>
        </p:nvSpPr>
        <p:spPr>
          <a:xfrm>
            <a:off x="4389120" y="4308475"/>
            <a:ext cx="3932238" cy="588963"/>
          </a:xfrm>
        </p:spPr>
        <p:txBody>
          <a:bodyPr lIns="0" tIns="0" rIns="0" bIns="0">
            <a:noAutofit/>
          </a:bodyPr>
          <a:lstStyle>
            <a:lvl1pPr marL="0" indent="0">
              <a:buNone/>
              <a:defRPr sz="2400"/>
            </a:lvl1pPr>
          </a:lstStyle>
          <a:p>
            <a:pPr lvl="0"/>
            <a:r>
              <a:rPr lang="en-US"/>
              <a:t>Click to edit Master text styles</a:t>
            </a:r>
          </a:p>
        </p:txBody>
      </p:sp>
      <p:sp>
        <p:nvSpPr>
          <p:cNvPr id="56" name="Text Placeholder 54">
            <a:extLst>
              <a:ext uri="{FF2B5EF4-FFF2-40B4-BE49-F238E27FC236}">
                <a16:creationId xmlns:a16="http://schemas.microsoft.com/office/drawing/2014/main" id="{B1D62231-87CB-21EC-CF8C-46276AD1F951}"/>
              </a:ext>
            </a:extLst>
          </p:cNvPr>
          <p:cNvSpPr>
            <a:spLocks noGrp="1"/>
          </p:cNvSpPr>
          <p:nvPr>
            <p:ph type="body" sz="quarter" idx="14" hasCustomPrompt="1"/>
          </p:nvPr>
        </p:nvSpPr>
        <p:spPr>
          <a:xfrm>
            <a:off x="9500616" y="3209544"/>
            <a:ext cx="768096" cy="1627632"/>
          </a:xfrm>
        </p:spPr>
        <p:txBody>
          <a:bodyPr lIns="91440" tIns="45720" rIns="91440" bIns="54864">
            <a:noAutofit/>
          </a:bodyPr>
          <a:lstStyle>
            <a:lvl1pPr marL="0" indent="0">
              <a:buNone/>
              <a:defRPr sz="10000" b="1"/>
            </a:lvl1pPr>
          </a:lstStyle>
          <a:p>
            <a:pPr lvl="0"/>
            <a:r>
              <a:rPr lang="en-US" dirty="0"/>
              <a:t>”</a:t>
            </a:r>
          </a:p>
        </p:txBody>
      </p:sp>
      <p:sp>
        <p:nvSpPr>
          <p:cNvPr id="32" name="Image 1" descr="preencoded.png">
            <a:extLst>
              <a:ext uri="{FF2B5EF4-FFF2-40B4-BE49-F238E27FC236}">
                <a16:creationId xmlns:a16="http://schemas.microsoft.com/office/drawing/2014/main" id="{2A3EC91E-4089-D366-06D3-3E66F93DFAF3}"/>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33" name="Image 4" descr="preencoded.png">
            <a:extLst>
              <a:ext uri="{FF2B5EF4-FFF2-40B4-BE49-F238E27FC236}">
                <a16:creationId xmlns:a16="http://schemas.microsoft.com/office/drawing/2014/main" id="{EC46DC71-C12A-96C8-3FE2-AA95AB58B349}"/>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Lst>
          </p:cNvPr>
          <p:cNvSpPr>
            <a:spLocks/>
          </p:cNvSpPr>
          <p:nvPr userDrawn="1"/>
        </p:nvSpPr>
        <p:spPr bwMode="auto">
          <a:xfrm flipH="1">
            <a:off x="2535251"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C43996-DAC9-130F-CB05-4A8A90381D37}"/>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758905" y="2392023"/>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758905" y="4989515"/>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916885" y="5599755"/>
            <a:ext cx="2283472" cy="365125"/>
          </a:xfrm>
        </p:spPr>
        <p:txBody>
          <a:bodyPr anchor="ctr">
            <a:noAutofit/>
          </a:bodyPr>
          <a:lstStyle>
            <a:lvl1pPr marL="0" indent="0" algn="ctr">
              <a:buNone/>
              <a:defRPr sz="140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3517361" y="2392619"/>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3516747" y="4990111"/>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3674073" y="5600351"/>
            <a:ext cx="2283472" cy="365125"/>
          </a:xfrm>
        </p:spPr>
        <p:txBody>
          <a:bodyPr anchor="ctr">
            <a:noAutofit/>
          </a:bodyPr>
          <a:lstStyle>
            <a:lvl1pPr marL="0" indent="0" algn="ctr">
              <a:buNone/>
              <a:defRPr sz="140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6275817"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6274589"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6432529" y="5600947"/>
            <a:ext cx="2283472" cy="365125"/>
          </a:xfrm>
        </p:spPr>
        <p:txBody>
          <a:bodyPr anchor="ctr">
            <a:noAutofit/>
          </a:bodyPr>
          <a:lstStyle>
            <a:lvl1pPr marL="0" indent="0" algn="ctr">
              <a:buNone/>
              <a:defRPr sz="140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9034272"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9032431"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9190984" y="5600947"/>
            <a:ext cx="2283472" cy="365125"/>
          </a:xfrm>
        </p:spPr>
        <p:txBody>
          <a:bodyPr anchor="ctr">
            <a:noAutofit/>
          </a:bodyPr>
          <a:lstStyle>
            <a:lvl1pPr marL="0" indent="0" algn="ctr">
              <a:buNone/>
              <a:defRPr sz="1400"/>
            </a:lvl1pPr>
          </a:lstStyle>
          <a:p>
            <a:pPr lvl="0"/>
            <a:r>
              <a:rPr lang="en-US" dirty="0"/>
              <a:t>Title</a:t>
            </a:r>
          </a:p>
        </p:txBody>
      </p:sp>
    </p:spTree>
    <p:extLst>
      <p:ext uri="{BB962C8B-B14F-4D97-AF65-F5344CB8AC3E}">
        <p14:creationId xmlns:p14="http://schemas.microsoft.com/office/powerpoint/2010/main" val="2586653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a:xfrm>
            <a:off x="758952" y="539496"/>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1271016"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1271016"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1271016" y="3616960"/>
            <a:ext cx="2029968" cy="182880"/>
          </a:xfrm>
        </p:spPr>
        <p:txBody>
          <a:bodyPr anchor="ctr">
            <a:noAutofit/>
          </a:bodyPr>
          <a:lstStyle>
            <a:lvl1pPr marL="0" indent="0" algn="ctr">
              <a:buNone/>
              <a:defRPr sz="1200" spc="20" baseline="0"/>
            </a:lvl1pPr>
          </a:lstStyle>
          <a:p>
            <a:pPr lvl="0"/>
            <a:r>
              <a:rPr lang="en-US" dirty="0"/>
              <a:t>Title</a:t>
            </a:r>
          </a:p>
        </p:txBody>
      </p:sp>
      <p:sp>
        <p:nvSpPr>
          <p:cNvPr id="10" name="Picture Placeholder 16">
            <a:extLst>
              <a:ext uri="{FF2B5EF4-FFF2-40B4-BE49-F238E27FC236}">
                <a16:creationId xmlns:a16="http://schemas.microsoft.com/office/drawing/2014/main" id="{BB749B9A-080F-37C0-08E6-909A5DA554D4}"/>
              </a:ext>
            </a:extLst>
          </p:cNvPr>
          <p:cNvSpPr>
            <a:spLocks noGrp="1"/>
          </p:cNvSpPr>
          <p:nvPr>
            <p:ph type="pic" sz="quarter" idx="25"/>
          </p:nvPr>
        </p:nvSpPr>
        <p:spPr>
          <a:xfrm>
            <a:off x="1271016"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4" name="Text Placeholder 18">
            <a:extLst>
              <a:ext uri="{FF2B5EF4-FFF2-40B4-BE49-F238E27FC236}">
                <a16:creationId xmlns:a16="http://schemas.microsoft.com/office/drawing/2014/main" id="{C4C7516E-0853-87BE-108B-697DD8E0DA75}"/>
              </a:ext>
            </a:extLst>
          </p:cNvPr>
          <p:cNvSpPr>
            <a:spLocks noGrp="1"/>
          </p:cNvSpPr>
          <p:nvPr>
            <p:ph type="body" sz="quarter" idx="29" hasCustomPrompt="1"/>
          </p:nvPr>
        </p:nvSpPr>
        <p:spPr>
          <a:xfrm>
            <a:off x="1271016"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5" name="Text Placeholder 20">
            <a:extLst>
              <a:ext uri="{FF2B5EF4-FFF2-40B4-BE49-F238E27FC236}">
                <a16:creationId xmlns:a16="http://schemas.microsoft.com/office/drawing/2014/main" id="{FB1A74E1-7CEB-F501-F998-7361A20F7349}"/>
              </a:ext>
            </a:extLst>
          </p:cNvPr>
          <p:cNvSpPr>
            <a:spLocks noGrp="1"/>
          </p:cNvSpPr>
          <p:nvPr>
            <p:ph type="body" sz="quarter" idx="30" hasCustomPrompt="1"/>
          </p:nvPr>
        </p:nvSpPr>
        <p:spPr>
          <a:xfrm>
            <a:off x="1271016" y="6215888"/>
            <a:ext cx="2029968" cy="182880"/>
          </a:xfrm>
        </p:spPr>
        <p:txBody>
          <a:bodyPr anchor="ctr">
            <a:noAutofit/>
          </a:bodyPr>
          <a:lstStyle>
            <a:lvl1pPr marL="0" indent="0" algn="ctr">
              <a:buNone/>
              <a:defRPr sz="1200" spc="20" baseline="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3828288"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3828288"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3828288" y="3616960"/>
            <a:ext cx="2029968" cy="182880"/>
          </a:xfrm>
        </p:spPr>
        <p:txBody>
          <a:bodyPr anchor="ctr">
            <a:noAutofit/>
          </a:bodyPr>
          <a:lstStyle>
            <a:lvl1pPr marL="0" indent="0" algn="ctr">
              <a:buNone/>
              <a:defRPr sz="1200" spc="20" baseline="0"/>
            </a:lvl1pPr>
          </a:lstStyle>
          <a:p>
            <a:pPr lvl="0"/>
            <a:r>
              <a:rPr lang="en-US" dirty="0"/>
              <a:t>Title</a:t>
            </a:r>
          </a:p>
        </p:txBody>
      </p:sp>
      <p:sp>
        <p:nvSpPr>
          <p:cNvPr id="11" name="Picture Placeholder 16">
            <a:extLst>
              <a:ext uri="{FF2B5EF4-FFF2-40B4-BE49-F238E27FC236}">
                <a16:creationId xmlns:a16="http://schemas.microsoft.com/office/drawing/2014/main" id="{B5D5100A-3D51-45DB-3A84-9E7FB85261E3}"/>
              </a:ext>
            </a:extLst>
          </p:cNvPr>
          <p:cNvSpPr>
            <a:spLocks noGrp="1"/>
          </p:cNvSpPr>
          <p:nvPr>
            <p:ph type="pic" sz="quarter" idx="26"/>
          </p:nvPr>
        </p:nvSpPr>
        <p:spPr>
          <a:xfrm>
            <a:off x="3828288"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6" name="Text Placeholder 18">
            <a:extLst>
              <a:ext uri="{FF2B5EF4-FFF2-40B4-BE49-F238E27FC236}">
                <a16:creationId xmlns:a16="http://schemas.microsoft.com/office/drawing/2014/main" id="{B775B771-678A-D917-7FE0-5DA7A23CCE25}"/>
              </a:ext>
            </a:extLst>
          </p:cNvPr>
          <p:cNvSpPr>
            <a:spLocks noGrp="1"/>
          </p:cNvSpPr>
          <p:nvPr>
            <p:ph type="body" sz="quarter" idx="31" hasCustomPrompt="1"/>
          </p:nvPr>
        </p:nvSpPr>
        <p:spPr>
          <a:xfrm>
            <a:off x="3828288"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8" name="Text Placeholder 20">
            <a:extLst>
              <a:ext uri="{FF2B5EF4-FFF2-40B4-BE49-F238E27FC236}">
                <a16:creationId xmlns:a16="http://schemas.microsoft.com/office/drawing/2014/main" id="{AA2B9540-B92A-AD9C-C01A-B08A98BF8455}"/>
              </a:ext>
            </a:extLst>
          </p:cNvPr>
          <p:cNvSpPr>
            <a:spLocks noGrp="1"/>
          </p:cNvSpPr>
          <p:nvPr>
            <p:ph type="body" sz="quarter" idx="32" hasCustomPrompt="1"/>
          </p:nvPr>
        </p:nvSpPr>
        <p:spPr>
          <a:xfrm>
            <a:off x="3828288" y="6215888"/>
            <a:ext cx="2029968" cy="182880"/>
          </a:xfrm>
        </p:spPr>
        <p:txBody>
          <a:bodyPr anchor="ctr">
            <a:noAutofit/>
          </a:bodyPr>
          <a:lstStyle>
            <a:lvl1pPr marL="0" indent="0" algn="ctr">
              <a:buNone/>
              <a:defRPr sz="1200" spc="20" baseline="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6385560"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6385560"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6385560" y="3616960"/>
            <a:ext cx="2029968" cy="182880"/>
          </a:xfrm>
        </p:spPr>
        <p:txBody>
          <a:bodyPr anchor="ctr">
            <a:noAutofit/>
          </a:bodyPr>
          <a:lstStyle>
            <a:lvl1pPr marL="0" indent="0" algn="ctr">
              <a:buNone/>
              <a:defRPr sz="1200" spc="20" baseline="0"/>
            </a:lvl1pPr>
          </a:lstStyle>
          <a:p>
            <a:pPr lvl="0"/>
            <a:r>
              <a:rPr lang="en-US" dirty="0"/>
              <a:t>Title</a:t>
            </a:r>
          </a:p>
        </p:txBody>
      </p:sp>
      <p:sp>
        <p:nvSpPr>
          <p:cNvPr id="12" name="Picture Placeholder 16">
            <a:extLst>
              <a:ext uri="{FF2B5EF4-FFF2-40B4-BE49-F238E27FC236}">
                <a16:creationId xmlns:a16="http://schemas.microsoft.com/office/drawing/2014/main" id="{3D2AAC25-9404-1F6F-200C-5660F4995858}"/>
              </a:ext>
            </a:extLst>
          </p:cNvPr>
          <p:cNvSpPr>
            <a:spLocks noGrp="1"/>
          </p:cNvSpPr>
          <p:nvPr>
            <p:ph type="pic" sz="quarter" idx="27"/>
          </p:nvPr>
        </p:nvSpPr>
        <p:spPr>
          <a:xfrm>
            <a:off x="6385560"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0" name="Text Placeholder 18">
            <a:extLst>
              <a:ext uri="{FF2B5EF4-FFF2-40B4-BE49-F238E27FC236}">
                <a16:creationId xmlns:a16="http://schemas.microsoft.com/office/drawing/2014/main" id="{AE4677E1-AC1B-AB9C-5E0C-794903DD1CEB}"/>
              </a:ext>
            </a:extLst>
          </p:cNvPr>
          <p:cNvSpPr>
            <a:spLocks noGrp="1"/>
          </p:cNvSpPr>
          <p:nvPr>
            <p:ph type="body" sz="quarter" idx="33" hasCustomPrompt="1"/>
          </p:nvPr>
        </p:nvSpPr>
        <p:spPr>
          <a:xfrm>
            <a:off x="6385560"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1" name="Text Placeholder 20">
            <a:extLst>
              <a:ext uri="{FF2B5EF4-FFF2-40B4-BE49-F238E27FC236}">
                <a16:creationId xmlns:a16="http://schemas.microsoft.com/office/drawing/2014/main" id="{826BBF6C-7198-3C15-CDCB-E72B08709C1F}"/>
              </a:ext>
            </a:extLst>
          </p:cNvPr>
          <p:cNvSpPr>
            <a:spLocks noGrp="1"/>
          </p:cNvSpPr>
          <p:nvPr>
            <p:ph type="body" sz="quarter" idx="34" hasCustomPrompt="1"/>
          </p:nvPr>
        </p:nvSpPr>
        <p:spPr>
          <a:xfrm>
            <a:off x="6385560" y="6215888"/>
            <a:ext cx="2029968" cy="182880"/>
          </a:xfrm>
        </p:spPr>
        <p:txBody>
          <a:bodyPr anchor="ctr">
            <a:noAutofit/>
          </a:bodyPr>
          <a:lstStyle>
            <a:lvl1pPr marL="0" indent="0" algn="ctr">
              <a:buNone/>
              <a:defRPr sz="1200" spc="20" baseline="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8942832"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8942832"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8942832" y="3616960"/>
            <a:ext cx="2029968" cy="182880"/>
          </a:xfrm>
        </p:spPr>
        <p:txBody>
          <a:bodyPr anchor="ctr">
            <a:noAutofit/>
          </a:bodyPr>
          <a:lstStyle>
            <a:lvl1pPr marL="0" indent="0" algn="ctr">
              <a:buNone/>
              <a:defRPr sz="1200" spc="20" baseline="0"/>
            </a:lvl1pPr>
          </a:lstStyle>
          <a:p>
            <a:pPr lvl="0"/>
            <a:r>
              <a:rPr lang="en-US" dirty="0"/>
              <a:t>Title</a:t>
            </a:r>
          </a:p>
        </p:txBody>
      </p:sp>
      <p:sp>
        <p:nvSpPr>
          <p:cNvPr id="13" name="Picture Placeholder 16">
            <a:extLst>
              <a:ext uri="{FF2B5EF4-FFF2-40B4-BE49-F238E27FC236}">
                <a16:creationId xmlns:a16="http://schemas.microsoft.com/office/drawing/2014/main" id="{90CBAA5D-3D9B-0CB5-E527-996433638BE3}"/>
              </a:ext>
            </a:extLst>
          </p:cNvPr>
          <p:cNvSpPr>
            <a:spLocks noGrp="1"/>
          </p:cNvSpPr>
          <p:nvPr>
            <p:ph type="pic" sz="quarter" idx="28"/>
          </p:nvPr>
        </p:nvSpPr>
        <p:spPr>
          <a:xfrm>
            <a:off x="8942832"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32" name="Text Placeholder 18">
            <a:extLst>
              <a:ext uri="{FF2B5EF4-FFF2-40B4-BE49-F238E27FC236}">
                <a16:creationId xmlns:a16="http://schemas.microsoft.com/office/drawing/2014/main" id="{5B47333C-2F5E-FA7D-5DD1-191E0F421B61}"/>
              </a:ext>
            </a:extLst>
          </p:cNvPr>
          <p:cNvSpPr>
            <a:spLocks noGrp="1"/>
          </p:cNvSpPr>
          <p:nvPr>
            <p:ph type="body" sz="quarter" idx="35" hasCustomPrompt="1"/>
          </p:nvPr>
        </p:nvSpPr>
        <p:spPr>
          <a:xfrm>
            <a:off x="8942832"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3" name="Text Placeholder 20">
            <a:extLst>
              <a:ext uri="{FF2B5EF4-FFF2-40B4-BE49-F238E27FC236}">
                <a16:creationId xmlns:a16="http://schemas.microsoft.com/office/drawing/2014/main" id="{D0AA2AE2-5A11-76D4-4D9C-B6B24D1419D0}"/>
              </a:ext>
            </a:extLst>
          </p:cNvPr>
          <p:cNvSpPr>
            <a:spLocks noGrp="1"/>
          </p:cNvSpPr>
          <p:nvPr>
            <p:ph type="body" sz="quarter" idx="36" hasCustomPrompt="1"/>
          </p:nvPr>
        </p:nvSpPr>
        <p:spPr>
          <a:xfrm>
            <a:off x="8942832" y="6215888"/>
            <a:ext cx="2029968" cy="182880"/>
          </a:xfrm>
        </p:spPr>
        <p:txBody>
          <a:bodyPr anchor="ctr">
            <a:noAutofit/>
          </a:bodyPr>
          <a:lstStyle>
            <a:lvl1pPr marL="0" indent="0" algn="ctr">
              <a:buNone/>
              <a:defRPr sz="1200" spc="20" baseline="0"/>
            </a:lvl1pPr>
          </a:lstStyle>
          <a:p>
            <a:pPr lvl="0"/>
            <a:r>
              <a:rPr lang="en-US" dirty="0"/>
              <a:t>Title</a:t>
            </a:r>
          </a:p>
        </p:txBody>
      </p:sp>
    </p:spTree>
    <p:extLst>
      <p:ext uri="{BB962C8B-B14F-4D97-AF65-F5344CB8AC3E}">
        <p14:creationId xmlns:p14="http://schemas.microsoft.com/office/powerpoint/2010/main" val="1900709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950ED98-B5D1-206C-403F-FA954F9D2CFF}"/>
              </a:ext>
            </a:extLst>
          </p:cNvPr>
          <p:cNvSpPr/>
          <p:nvPr userDrawn="1"/>
        </p:nvSpPr>
        <p:spPr>
          <a:xfrm>
            <a:off x="685338"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E8643CE-01D9-3E5E-15F6-20689F775F15}"/>
              </a:ext>
            </a:extLst>
          </p:cNvPr>
          <p:cNvSpPr/>
          <p:nvPr userDrawn="1"/>
        </p:nvSpPr>
        <p:spPr>
          <a:xfrm>
            <a:off x="2900911"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AF82DDD-EDEC-7D87-F43A-113C5E4A4FE7}"/>
              </a:ext>
            </a:extLst>
          </p:cNvPr>
          <p:cNvSpPr/>
          <p:nvPr userDrawn="1"/>
        </p:nvSpPr>
        <p:spPr>
          <a:xfrm>
            <a:off x="5116484"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47E492E-967F-54B7-55B1-08A5E1C3615B}"/>
              </a:ext>
            </a:extLst>
          </p:cNvPr>
          <p:cNvSpPr/>
          <p:nvPr userDrawn="1"/>
        </p:nvSpPr>
        <p:spPr>
          <a:xfrm>
            <a:off x="9547629"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DC0053FE-E44A-CA97-F782-67FC633E722E}"/>
              </a:ext>
            </a:extLst>
          </p:cNvPr>
          <p:cNvSpPr/>
          <p:nvPr userDrawn="1"/>
        </p:nvSpPr>
        <p:spPr>
          <a:xfrm>
            <a:off x="7332057"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758952" y="841248"/>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685338"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p:cNvSpPr>
          <p:nvPr>
            <p:ph type="pic" sz="quarter" idx="23"/>
          </p:nvPr>
        </p:nvSpPr>
        <p:spPr>
          <a:xfrm>
            <a:off x="1339134"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731058"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7" name="Text Placeholder 4">
            <a:extLst>
              <a:ext uri="{FF2B5EF4-FFF2-40B4-BE49-F238E27FC236}">
                <a16:creationId xmlns:a16="http://schemas.microsoft.com/office/drawing/2014/main" id="{79F9AD31-B0C5-3563-C73A-8B6297FCFD1C}"/>
              </a:ext>
            </a:extLst>
          </p:cNvPr>
          <p:cNvSpPr>
            <a:spLocks noGrp="1"/>
          </p:cNvSpPr>
          <p:nvPr>
            <p:ph type="body" sz="quarter" idx="3"/>
          </p:nvPr>
        </p:nvSpPr>
        <p:spPr>
          <a:xfrm>
            <a:off x="2900910"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8" name="Picture Placeholder 62">
            <a:extLst>
              <a:ext uri="{FF2B5EF4-FFF2-40B4-BE49-F238E27FC236}">
                <a16:creationId xmlns:a16="http://schemas.microsoft.com/office/drawing/2014/main" id="{05E8E8EF-4954-870B-04E5-82BC660A6738}"/>
              </a:ext>
            </a:extLst>
          </p:cNvPr>
          <p:cNvSpPr>
            <a:spLocks noGrp="1"/>
          </p:cNvSpPr>
          <p:nvPr>
            <p:ph type="pic" sz="quarter" idx="27"/>
          </p:nvPr>
        </p:nvSpPr>
        <p:spPr>
          <a:xfrm>
            <a:off x="3554707"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8" name="Text Placeholder 51">
            <a:extLst>
              <a:ext uri="{FF2B5EF4-FFF2-40B4-BE49-F238E27FC236}">
                <a16:creationId xmlns:a16="http://schemas.microsoft.com/office/drawing/2014/main" id="{75981CD1-EA26-D1CF-F19E-B58C16BA8A69}"/>
              </a:ext>
            </a:extLst>
          </p:cNvPr>
          <p:cNvSpPr>
            <a:spLocks noGrp="1"/>
          </p:cNvSpPr>
          <p:nvPr>
            <p:ph type="body" sz="quarter" idx="19"/>
          </p:nvPr>
        </p:nvSpPr>
        <p:spPr>
          <a:xfrm>
            <a:off x="2946630"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8" name="Text Placeholder 4">
            <a:extLst>
              <a:ext uri="{FF2B5EF4-FFF2-40B4-BE49-F238E27FC236}">
                <a16:creationId xmlns:a16="http://schemas.microsoft.com/office/drawing/2014/main" id="{3A09BBD1-5CBC-B0EF-71C0-054FCB989BC6}"/>
              </a:ext>
            </a:extLst>
          </p:cNvPr>
          <p:cNvSpPr>
            <a:spLocks noGrp="1"/>
          </p:cNvSpPr>
          <p:nvPr>
            <p:ph type="body" sz="quarter" idx="13"/>
          </p:nvPr>
        </p:nvSpPr>
        <p:spPr>
          <a:xfrm>
            <a:off x="5116484"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7" name="Picture Placeholder 62">
            <a:extLst>
              <a:ext uri="{FF2B5EF4-FFF2-40B4-BE49-F238E27FC236}">
                <a16:creationId xmlns:a16="http://schemas.microsoft.com/office/drawing/2014/main" id="{4AD0C8C9-DB5A-6DC8-2729-A21F1A5CF174}"/>
              </a:ext>
            </a:extLst>
          </p:cNvPr>
          <p:cNvSpPr>
            <a:spLocks noGrp="1"/>
          </p:cNvSpPr>
          <p:nvPr>
            <p:ph type="pic" sz="quarter" idx="26"/>
          </p:nvPr>
        </p:nvSpPr>
        <p:spPr>
          <a:xfrm>
            <a:off x="5770280"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9" name="Text Placeholder 51">
            <a:extLst>
              <a:ext uri="{FF2B5EF4-FFF2-40B4-BE49-F238E27FC236}">
                <a16:creationId xmlns:a16="http://schemas.microsoft.com/office/drawing/2014/main" id="{F02DE2DC-F65C-32A5-5821-89FB2F53C325}"/>
              </a:ext>
            </a:extLst>
          </p:cNvPr>
          <p:cNvSpPr>
            <a:spLocks noGrp="1"/>
          </p:cNvSpPr>
          <p:nvPr>
            <p:ph type="body" sz="quarter" idx="20"/>
          </p:nvPr>
        </p:nvSpPr>
        <p:spPr>
          <a:xfrm>
            <a:off x="5162204"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7332057"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p:cNvSpPr>
          <p:nvPr>
            <p:ph type="pic" sz="quarter" idx="25"/>
          </p:nvPr>
        </p:nvSpPr>
        <p:spPr>
          <a:xfrm>
            <a:off x="7985853"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7377777"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9547629"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p:cNvSpPr>
          <p:nvPr>
            <p:ph type="pic" sz="quarter" idx="24"/>
          </p:nvPr>
        </p:nvSpPr>
        <p:spPr>
          <a:xfrm>
            <a:off x="10201425"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9593349" y="3888404"/>
            <a:ext cx="1920240" cy="1371600"/>
          </a:xfrm>
          <a:noFill/>
          <a:ln>
            <a:noFill/>
          </a:ln>
        </p:spPr>
        <p:txBody>
          <a:bodyPr lIns="91440" rIns="91440" anchor="ctr">
            <a:noAutofit/>
          </a:bodyPr>
          <a:lstStyle>
            <a:lvl1pPr marL="0" indent="0" algn="ctr">
              <a:spcBef>
                <a:spcPts val="0"/>
              </a:spcBef>
              <a:buNone/>
              <a:defRPr sz="1500"/>
            </a:lvl1pPr>
          </a:lstStyle>
          <a:p>
            <a:pPr lvl="0"/>
            <a:r>
              <a:rPr lang="en-US"/>
              <a:t>Click to edit Master text styles</a:t>
            </a:r>
          </a:p>
        </p:txBody>
      </p:sp>
    </p:spTree>
    <p:extLst>
      <p:ext uri="{BB962C8B-B14F-4D97-AF65-F5344CB8AC3E}">
        <p14:creationId xmlns:p14="http://schemas.microsoft.com/office/powerpoint/2010/main" val="872516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E2DECB02-D9CE-E57A-0604-BFF41EC38AFA}"/>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6" name="Freeform: Shape 25">
            <a:extLst>
              <a:ext uri="{FF2B5EF4-FFF2-40B4-BE49-F238E27FC236}">
                <a16:creationId xmlns:a16="http://schemas.microsoft.com/office/drawing/2014/main" id="{68E760EA-7D83-1DF2-A8EE-4F218084E74F}"/>
              </a:ext>
            </a:extLst>
          </p:cNvPr>
          <p:cNvSpPr/>
          <p:nvPr userDrawn="1"/>
        </p:nvSpPr>
        <p:spPr>
          <a:xfrm>
            <a:off x="1" y="-1"/>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FF3F3353-78A1-F584-81A6-9513382DF18F}"/>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A65C6DDD-D2BB-0153-0F53-9F7C17BDFD2B}"/>
              </a:ext>
            </a:extLst>
          </p:cNvPr>
          <p:cNvSpPr>
            <a:spLocks noGrp="1"/>
          </p:cNvSpPr>
          <p:nvPr>
            <p:ph type="title"/>
          </p:nvPr>
        </p:nvSpPr>
        <p:spPr/>
        <p:txBody>
          <a:bodyPr/>
          <a:lstStyle>
            <a:lvl1pPr>
              <a:lnSpc>
                <a:spcPct val="100000"/>
              </a:lnSpc>
              <a:defRPr>
                <a:solidFill>
                  <a:schemeClr val="accent6"/>
                </a:solidFill>
              </a:defRPr>
            </a:lvl1p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471A846E-CBB1-9805-456D-0C0B890912B7}"/>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30" name="Image 2" descr="preencoded.png">
            <a:extLst>
              <a:ext uri="{FF2B5EF4-FFF2-40B4-BE49-F238E27FC236}">
                <a16:creationId xmlns:a16="http://schemas.microsoft.com/office/drawing/2014/main" id="{790E862E-398F-571C-EC2C-3D17164DE059}"/>
              </a:ext>
            </a:extLst>
          </p:cNvPr>
          <p:cNvSpPr/>
          <p:nvPr/>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31" name="Text Placeholder 2">
            <a:extLst>
              <a:ext uri="{FF2B5EF4-FFF2-40B4-BE49-F238E27FC236}">
                <a16:creationId xmlns:a16="http://schemas.microsoft.com/office/drawing/2014/main" id="{AB1DF8DE-0EED-2627-4B5E-266C0BC276BE}"/>
              </a:ext>
            </a:extLst>
          </p:cNvPr>
          <p:cNvSpPr>
            <a:spLocks noGrp="1"/>
          </p:cNvSpPr>
          <p:nvPr>
            <p:ph type="body" idx="1" hasCustomPrompt="1"/>
          </p:nvPr>
        </p:nvSpPr>
        <p:spPr>
          <a:xfrm>
            <a:off x="685338"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2" name="Text Placeholder 4">
            <a:extLst>
              <a:ext uri="{FF2B5EF4-FFF2-40B4-BE49-F238E27FC236}">
                <a16:creationId xmlns:a16="http://schemas.microsoft.com/office/drawing/2014/main" id="{5AE99EEE-38C4-CB2D-EEA0-8A2EB6F129E4}"/>
              </a:ext>
            </a:extLst>
          </p:cNvPr>
          <p:cNvSpPr>
            <a:spLocks noGrp="1"/>
          </p:cNvSpPr>
          <p:nvPr>
            <p:ph type="body" sz="quarter" idx="3" hasCustomPrompt="1"/>
          </p:nvPr>
        </p:nvSpPr>
        <p:spPr>
          <a:xfrm>
            <a:off x="2900911"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3" name="Text Placeholder 4">
            <a:extLst>
              <a:ext uri="{FF2B5EF4-FFF2-40B4-BE49-F238E27FC236}">
                <a16:creationId xmlns:a16="http://schemas.microsoft.com/office/drawing/2014/main" id="{AA90F0AE-69F4-EBD3-AED1-81E98D34811D}"/>
              </a:ext>
            </a:extLst>
          </p:cNvPr>
          <p:cNvSpPr>
            <a:spLocks noGrp="1"/>
          </p:cNvSpPr>
          <p:nvPr>
            <p:ph type="body" sz="quarter" idx="13" hasCustomPrompt="1"/>
          </p:nvPr>
        </p:nvSpPr>
        <p:spPr>
          <a:xfrm>
            <a:off x="5116484"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4" name="Text Placeholder 4">
            <a:extLst>
              <a:ext uri="{FF2B5EF4-FFF2-40B4-BE49-F238E27FC236}">
                <a16:creationId xmlns:a16="http://schemas.microsoft.com/office/drawing/2014/main" id="{F9E49243-B04A-D7AF-B4C7-8E1AE776F811}"/>
              </a:ext>
            </a:extLst>
          </p:cNvPr>
          <p:cNvSpPr>
            <a:spLocks noGrp="1"/>
          </p:cNvSpPr>
          <p:nvPr>
            <p:ph type="body" sz="quarter" idx="15" hasCustomPrompt="1"/>
          </p:nvPr>
        </p:nvSpPr>
        <p:spPr>
          <a:xfrm>
            <a:off x="7332057"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5" name="Text Placeholder 4">
            <a:extLst>
              <a:ext uri="{FF2B5EF4-FFF2-40B4-BE49-F238E27FC236}">
                <a16:creationId xmlns:a16="http://schemas.microsoft.com/office/drawing/2014/main" id="{4780DCD4-46DE-8C31-9F39-FC6E45FC1EBE}"/>
              </a:ext>
            </a:extLst>
          </p:cNvPr>
          <p:cNvSpPr>
            <a:spLocks noGrp="1"/>
          </p:cNvSpPr>
          <p:nvPr>
            <p:ph type="body" sz="quarter" idx="17" hasCustomPrompt="1"/>
          </p:nvPr>
        </p:nvSpPr>
        <p:spPr>
          <a:xfrm>
            <a:off x="9547629"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6" name="Text Placeholder 51">
            <a:extLst>
              <a:ext uri="{FF2B5EF4-FFF2-40B4-BE49-F238E27FC236}">
                <a16:creationId xmlns:a16="http://schemas.microsoft.com/office/drawing/2014/main" id="{9FBDF935-4925-03EC-CBC9-1EBA90DF849B}"/>
              </a:ext>
            </a:extLst>
          </p:cNvPr>
          <p:cNvSpPr>
            <a:spLocks noGrp="1"/>
          </p:cNvSpPr>
          <p:nvPr>
            <p:ph type="body" sz="quarter" idx="18"/>
          </p:nvPr>
        </p:nvSpPr>
        <p:spPr>
          <a:xfrm>
            <a:off x="685338"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7" name="Text Placeholder 51">
            <a:extLst>
              <a:ext uri="{FF2B5EF4-FFF2-40B4-BE49-F238E27FC236}">
                <a16:creationId xmlns:a16="http://schemas.microsoft.com/office/drawing/2014/main" id="{9BB76AA7-442D-54A7-D075-C67F47438963}"/>
              </a:ext>
            </a:extLst>
          </p:cNvPr>
          <p:cNvSpPr>
            <a:spLocks noGrp="1"/>
          </p:cNvSpPr>
          <p:nvPr>
            <p:ph type="body" sz="quarter" idx="19"/>
          </p:nvPr>
        </p:nvSpPr>
        <p:spPr>
          <a:xfrm>
            <a:off x="2900911"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8" name="Text Placeholder 51">
            <a:extLst>
              <a:ext uri="{FF2B5EF4-FFF2-40B4-BE49-F238E27FC236}">
                <a16:creationId xmlns:a16="http://schemas.microsoft.com/office/drawing/2014/main" id="{9E419856-1586-F2D8-A1B4-F67FEE9839DF}"/>
              </a:ext>
            </a:extLst>
          </p:cNvPr>
          <p:cNvSpPr>
            <a:spLocks noGrp="1"/>
          </p:cNvSpPr>
          <p:nvPr>
            <p:ph type="body" sz="quarter" idx="20"/>
          </p:nvPr>
        </p:nvSpPr>
        <p:spPr>
          <a:xfrm>
            <a:off x="5116484"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39" name="Text Placeholder 51">
            <a:extLst>
              <a:ext uri="{FF2B5EF4-FFF2-40B4-BE49-F238E27FC236}">
                <a16:creationId xmlns:a16="http://schemas.microsoft.com/office/drawing/2014/main" id="{AED74DD2-EAE3-76BF-56B9-C04FCED1F2DB}"/>
              </a:ext>
            </a:extLst>
          </p:cNvPr>
          <p:cNvSpPr>
            <a:spLocks noGrp="1"/>
          </p:cNvSpPr>
          <p:nvPr>
            <p:ph type="body" sz="quarter" idx="21"/>
          </p:nvPr>
        </p:nvSpPr>
        <p:spPr>
          <a:xfrm>
            <a:off x="7332057"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sp>
        <p:nvSpPr>
          <p:cNvPr id="40" name="Text Placeholder 51">
            <a:extLst>
              <a:ext uri="{FF2B5EF4-FFF2-40B4-BE49-F238E27FC236}">
                <a16:creationId xmlns:a16="http://schemas.microsoft.com/office/drawing/2014/main" id="{0A39AD48-2F98-C0C9-DE08-CED7EBF816B2}"/>
              </a:ext>
            </a:extLst>
          </p:cNvPr>
          <p:cNvSpPr>
            <a:spLocks noGrp="1"/>
          </p:cNvSpPr>
          <p:nvPr>
            <p:ph type="body" sz="quarter" idx="22"/>
          </p:nvPr>
        </p:nvSpPr>
        <p:spPr>
          <a:xfrm>
            <a:off x="9547629" y="4745736"/>
            <a:ext cx="1993392" cy="795528"/>
          </a:xfrm>
          <a:noFill/>
        </p:spPr>
        <p:txBody>
          <a:bodyPr lIns="0" rIns="0" anchor="t" anchorCtr="0">
            <a:noAutofit/>
          </a:bodyPr>
          <a:lstStyle>
            <a:lvl1pPr marL="0" indent="0" algn="ctr">
              <a:spcBef>
                <a:spcPts val="0"/>
              </a:spcBef>
              <a:buNone/>
              <a:defRPr sz="1500"/>
            </a:lvl1pPr>
          </a:lstStyle>
          <a:p>
            <a:pPr lvl="0"/>
            <a:r>
              <a:rPr lang="en-US"/>
              <a:t>Click to edit Master text styles</a:t>
            </a:r>
          </a:p>
        </p:txBody>
      </p:sp>
      <p:cxnSp>
        <p:nvCxnSpPr>
          <p:cNvPr id="42" name="Straight Connector 41">
            <a:extLst>
              <a:ext uri="{FF2B5EF4-FFF2-40B4-BE49-F238E27FC236}">
                <a16:creationId xmlns:a16="http://schemas.microsoft.com/office/drawing/2014/main" id="{E6BE61D7-B0A3-902B-4F58-727982880EF5}"/>
              </a:ext>
            </a:extLst>
          </p:cNvPr>
          <p:cNvCxnSpPr>
            <a:cxnSpLocks/>
          </p:cNvCxnSpPr>
          <p:nvPr userDrawn="1"/>
        </p:nvCxnSpPr>
        <p:spPr>
          <a:xfrm>
            <a:off x="739398" y="4187681"/>
            <a:ext cx="1081236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033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1" name="Image 0" descr="preencoded.png">
            <a:extLst>
              <a:ext uri="{FF2B5EF4-FFF2-40B4-BE49-F238E27FC236}">
                <a16:creationId xmlns:a16="http://schemas.microsoft.com/office/drawing/2014/main" id="{CD2D664E-6702-6607-A37E-2E996144917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descr="preencoded.png">
            <a:extLst>
              <a:ext uri="{FF2B5EF4-FFF2-40B4-BE49-F238E27FC236}">
                <a16:creationId xmlns:a16="http://schemas.microsoft.com/office/drawing/2014/main" id="{951C5737-DF7E-D671-AC74-9E488335BCA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descr="preencoded.png">
            <a:extLst>
              <a:ext uri="{FF2B5EF4-FFF2-40B4-BE49-F238E27FC236}">
                <a16:creationId xmlns:a16="http://schemas.microsoft.com/office/drawing/2014/main" id="{B9036D42-A06F-E6EE-BB91-8BAF045198BE}"/>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descr="preencoded.png">
            <a:extLst>
              <a:ext uri="{FF2B5EF4-FFF2-40B4-BE49-F238E27FC236}">
                <a16:creationId xmlns:a16="http://schemas.microsoft.com/office/drawing/2014/main" id="{86E0540C-3355-A50D-AC61-047B54B70C6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3" name="Text Placeholder 2"/>
          <p:cNvSpPr>
            <a:spLocks noGrp="1"/>
          </p:cNvSpPr>
          <p:nvPr>
            <p:ph type="body" idx="1"/>
          </p:nvPr>
        </p:nvSpPr>
        <p:spPr>
          <a:xfrm>
            <a:off x="397764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68503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046720" y="2330704"/>
            <a:ext cx="3822192" cy="411480"/>
          </a:xfrm>
        </p:spPr>
        <p:txBody>
          <a:bodyPr anchor="t">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754112" y="2877312"/>
            <a:ext cx="3741928" cy="3684588"/>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71031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758952" y="1234440"/>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713232" y="2743200"/>
            <a:ext cx="3328416" cy="3557016"/>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noChangeAspect="1"/>
          </p:cNvSpPr>
          <p:nvPr>
            <p:ph type="pic" sz="quarter" idx="23"/>
          </p:nvPr>
        </p:nvSpPr>
        <p:spPr>
          <a:xfrm>
            <a:off x="1911096" y="2258568"/>
            <a:ext cx="932688" cy="9326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992124"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4443984" y="2743200"/>
            <a:ext cx="3328416" cy="3557016"/>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noChangeAspect="1"/>
          </p:cNvSpPr>
          <p:nvPr>
            <p:ph type="pic" sz="quarter" idx="25"/>
          </p:nvPr>
        </p:nvSpPr>
        <p:spPr>
          <a:xfrm>
            <a:off x="5641848" y="2258568"/>
            <a:ext cx="932688" cy="9326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4722876"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8092440" y="2743200"/>
            <a:ext cx="3328416" cy="3557016"/>
          </a:xfrm>
          <a:noFill/>
          <a:ln w="12700">
            <a:solidFill>
              <a:schemeClr val="accent4"/>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noChangeAspect="1"/>
          </p:cNvSpPr>
          <p:nvPr>
            <p:ph type="pic" sz="quarter" idx="24"/>
          </p:nvPr>
        </p:nvSpPr>
        <p:spPr>
          <a:xfrm>
            <a:off x="9290304" y="2258568"/>
            <a:ext cx="932688" cy="932688"/>
          </a:xfrm>
          <a:prstGeom prst="ellipse">
            <a:avLst/>
          </a:prstGeom>
          <a:solidFill>
            <a:schemeClr val="accent4"/>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8371332" y="3950208"/>
            <a:ext cx="2770632" cy="2206752"/>
          </a:xfrm>
          <a:noFill/>
        </p:spPr>
        <p:txBody>
          <a:bodyPr lIns="91440" rIns="91440" anchor="t">
            <a:no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Tree>
    <p:extLst>
      <p:ext uri="{BB962C8B-B14F-4D97-AF65-F5344CB8AC3E}">
        <p14:creationId xmlns:p14="http://schemas.microsoft.com/office/powerpoint/2010/main" val="12689541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Summary">
    <p:spTree>
      <p:nvGrpSpPr>
        <p:cNvPr id="1" name=""/>
        <p:cNvGrpSpPr/>
        <p:nvPr/>
      </p:nvGrpSpPr>
      <p:grpSpPr>
        <a:xfrm>
          <a:off x="0" y="0"/>
          <a:ext cx="0" cy="0"/>
          <a:chOff x="0" y="0"/>
          <a:chExt cx="0" cy="0"/>
        </a:xfrm>
      </p:grpSpPr>
      <p:sp>
        <p:nvSpPr>
          <p:cNvPr id="24" name="Image 2" descr="preencoded.png">
            <a:extLst>
              <a:ext uri="{FF2B5EF4-FFF2-40B4-BE49-F238E27FC236}">
                <a16:creationId xmlns:a16="http://schemas.microsoft.com/office/drawing/2014/main" id="{ABC388A2-FFC7-1A87-02FB-C97B50161FD3}"/>
              </a:ext>
            </a:extLst>
          </p:cNvPr>
          <p:cNvSpPr/>
          <p:nvPr/>
        </p:nvSpPr>
        <p:spPr>
          <a:xfrm>
            <a:off x="8758238" y="-14287"/>
            <a:ext cx="3433763" cy="3452812"/>
          </a:xfrm>
          <a:custGeom>
            <a:avLst/>
            <a:gdLst>
              <a:gd name="connsiteX0" fmla="*/ 3433763 w 3433763"/>
              <a:gd name="connsiteY0" fmla="*/ 0 h 3452812"/>
              <a:gd name="connsiteX1" fmla="*/ 3433763 w 3433763"/>
              <a:gd name="connsiteY1" fmla="*/ 3452813 h 3452812"/>
              <a:gd name="connsiteX2" fmla="*/ 0 w 3433763"/>
              <a:gd name="connsiteY2" fmla="*/ 3452813 h 3452812"/>
              <a:gd name="connsiteX3" fmla="*/ 3433763 w 3433763"/>
              <a:gd name="connsiteY3" fmla="*/ 0 h 3452812"/>
            </a:gdLst>
            <a:ahLst/>
            <a:cxnLst>
              <a:cxn ang="0">
                <a:pos x="connsiteX0" y="connsiteY0"/>
              </a:cxn>
              <a:cxn ang="0">
                <a:pos x="connsiteX1" y="connsiteY1"/>
              </a:cxn>
              <a:cxn ang="0">
                <a:pos x="connsiteX2" y="connsiteY2"/>
              </a:cxn>
              <a:cxn ang="0">
                <a:pos x="connsiteX3" y="connsiteY3"/>
              </a:cxn>
            </a:cxnLst>
            <a:rect l="l" t="t" r="r" b="b"/>
            <a:pathLst>
              <a:path w="3433763" h="3452812">
                <a:moveTo>
                  <a:pt x="3433763" y="0"/>
                </a:moveTo>
                <a:lnTo>
                  <a:pt x="3433763" y="3452813"/>
                </a:lnTo>
                <a:lnTo>
                  <a:pt x="0" y="3452813"/>
                </a:lnTo>
                <a:cubicBezTo>
                  <a:pt x="0" y="1545912"/>
                  <a:pt x="1537383" y="0"/>
                  <a:pt x="3433763" y="0"/>
                </a:cubicBezTo>
                <a:close/>
              </a:path>
            </a:pathLst>
          </a:custGeom>
          <a:solidFill>
            <a:schemeClr val="accent1"/>
          </a:solidFill>
          <a:ln w="4756" cap="flat">
            <a:noFill/>
            <a:prstDash val="solid"/>
            <a:miter/>
          </a:ln>
        </p:spPr>
        <p:txBody>
          <a:bodyPr rtlCol="0" anchor="ctr"/>
          <a:lstStyle/>
          <a:p>
            <a:endParaRPr lang="en-US" dirty="0"/>
          </a:p>
        </p:txBody>
      </p:sp>
      <p:sp>
        <p:nvSpPr>
          <p:cNvPr id="25" name="Image 3" descr="preencoded.png">
            <a:extLst>
              <a:ext uri="{FF2B5EF4-FFF2-40B4-BE49-F238E27FC236}">
                <a16:creationId xmlns:a16="http://schemas.microsoft.com/office/drawing/2014/main" id="{D64C4994-B525-F4C0-B74F-D5E8296DFC43}"/>
              </a:ext>
            </a:extLst>
          </p:cNvPr>
          <p:cNvSpPr/>
          <p:nvPr/>
        </p:nvSpPr>
        <p:spPr>
          <a:xfrm>
            <a:off x="8758238" y="3438525"/>
            <a:ext cx="3433763" cy="3433762"/>
          </a:xfrm>
          <a:custGeom>
            <a:avLst/>
            <a:gdLst>
              <a:gd name="connsiteX0" fmla="*/ 0 w 3433763"/>
              <a:gd name="connsiteY0" fmla="*/ 0 h 3433762"/>
              <a:gd name="connsiteX1" fmla="*/ 3433763 w 3433763"/>
              <a:gd name="connsiteY1" fmla="*/ 0 h 3433762"/>
              <a:gd name="connsiteX2" fmla="*/ 3433763 w 3433763"/>
              <a:gd name="connsiteY2" fmla="*/ 3433763 h 3433762"/>
              <a:gd name="connsiteX3" fmla="*/ 0 w 3433763"/>
              <a:gd name="connsiteY3" fmla="*/ 0 h 3433762"/>
            </a:gdLst>
            <a:ahLst/>
            <a:cxnLst>
              <a:cxn ang="0">
                <a:pos x="connsiteX0" y="connsiteY0"/>
              </a:cxn>
              <a:cxn ang="0">
                <a:pos x="connsiteX1" y="connsiteY1"/>
              </a:cxn>
              <a:cxn ang="0">
                <a:pos x="connsiteX2" y="connsiteY2"/>
              </a:cxn>
              <a:cxn ang="0">
                <a:pos x="connsiteX3" y="connsiteY3"/>
              </a:cxn>
            </a:cxnLst>
            <a:rect l="l" t="t" r="r" b="b"/>
            <a:pathLst>
              <a:path w="3433763" h="3433762">
                <a:moveTo>
                  <a:pt x="0" y="0"/>
                </a:moveTo>
                <a:lnTo>
                  <a:pt x="3433763" y="0"/>
                </a:lnTo>
                <a:lnTo>
                  <a:pt x="3433763" y="3433763"/>
                </a:lnTo>
                <a:cubicBezTo>
                  <a:pt x="1537383" y="3433763"/>
                  <a:pt x="0" y="1896380"/>
                  <a:pt x="0" y="0"/>
                </a:cubicBezTo>
                <a:close/>
              </a:path>
            </a:pathLst>
          </a:custGeom>
          <a:solidFill>
            <a:schemeClr val="accent2"/>
          </a:solidFill>
          <a:ln w="4756" cap="flat">
            <a:noFill/>
            <a:prstDash val="solid"/>
            <a:miter/>
          </a:ln>
        </p:spPr>
        <p:txBody>
          <a:bodyPr rtlCol="0" anchor="ctr"/>
          <a:lstStyle/>
          <a:p>
            <a:endParaRPr lang="en-US" dirty="0"/>
          </a:p>
        </p:txBody>
      </p:sp>
      <p:sp>
        <p:nvSpPr>
          <p:cNvPr id="26" name="Image 4" descr="preencoded.png">
            <a:extLst>
              <a:ext uri="{FF2B5EF4-FFF2-40B4-BE49-F238E27FC236}">
                <a16:creationId xmlns:a16="http://schemas.microsoft.com/office/drawing/2014/main" id="{9019DA73-2516-F3D2-ECDB-620C90483DB3}"/>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53" name="Image 7" descr="preencoded.png">
            <a:extLst>
              <a:ext uri="{FF2B5EF4-FFF2-40B4-BE49-F238E27FC236}">
                <a16:creationId xmlns:a16="http://schemas.microsoft.com/office/drawing/2014/main" id="{FEA70E9F-C506-413C-11EF-5915A2296643}"/>
              </a:ext>
            </a:extLst>
          </p:cNvPr>
          <p:cNvSpPr/>
          <p:nvPr/>
        </p:nvSpPr>
        <p:spPr>
          <a:xfrm flipV="1">
            <a:off x="-20086" y="4580051"/>
            <a:ext cx="2277948" cy="2277948"/>
          </a:xfrm>
          <a:custGeom>
            <a:avLst/>
            <a:gdLst>
              <a:gd name="connsiteX0" fmla="*/ 0 w 2277948"/>
              <a:gd name="connsiteY0" fmla="*/ 2277948 h 2277948"/>
              <a:gd name="connsiteX1" fmla="*/ 2277948 w 2277948"/>
              <a:gd name="connsiteY1" fmla="*/ 0 h 2277948"/>
              <a:gd name="connsiteX2" fmla="*/ 0 w 2277948"/>
              <a:gd name="connsiteY2" fmla="*/ 0 h 2277948"/>
              <a:gd name="connsiteX3" fmla="*/ 0 w 2277948"/>
              <a:gd name="connsiteY3" fmla="*/ 2277948 h 2277948"/>
            </a:gdLst>
            <a:ahLst/>
            <a:cxnLst>
              <a:cxn ang="0">
                <a:pos x="connsiteX0" y="connsiteY0"/>
              </a:cxn>
              <a:cxn ang="0">
                <a:pos x="connsiteX1" y="connsiteY1"/>
              </a:cxn>
              <a:cxn ang="0">
                <a:pos x="connsiteX2" y="connsiteY2"/>
              </a:cxn>
              <a:cxn ang="0">
                <a:pos x="connsiteX3" y="connsiteY3"/>
              </a:cxn>
            </a:cxnLst>
            <a:rect l="l" t="t" r="r" b="b"/>
            <a:pathLst>
              <a:path w="2277948" h="2277948">
                <a:moveTo>
                  <a:pt x="0" y="2277948"/>
                </a:moveTo>
                <a:cubicBezTo>
                  <a:pt x="1258034" y="2277948"/>
                  <a:pt x="2277948" y="1258034"/>
                  <a:pt x="2277948" y="0"/>
                </a:cubicBezTo>
                <a:lnTo>
                  <a:pt x="0" y="0"/>
                </a:lnTo>
                <a:lnTo>
                  <a:pt x="0" y="2277948"/>
                </a:lnTo>
                <a:close/>
              </a:path>
            </a:pathLst>
          </a:custGeom>
          <a:solidFill>
            <a:schemeClr val="accent4"/>
          </a:solidFill>
          <a:ln w="5083" cap="flat">
            <a:noFill/>
            <a:prstDash val="solid"/>
            <a:miter/>
          </a:ln>
        </p:spPr>
        <p:txBody>
          <a:bodyPr rtlCol="0" anchor="ctr"/>
          <a:lstStyle/>
          <a:p>
            <a:endParaRPr lang="en-US" dirty="0"/>
          </a:p>
        </p:txBody>
      </p:sp>
      <p:pic>
        <p:nvPicPr>
          <p:cNvPr id="21" name="Image 2" descr="preencoded.png">
            <a:extLst>
              <a:ext uri="{FF2B5EF4-FFF2-40B4-BE49-F238E27FC236}">
                <a16:creationId xmlns:a16="http://schemas.microsoft.com/office/drawing/2014/main" id="{A8B7F1F1-806C-8D65-7340-220A0C4653C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9991886" y="3441269"/>
            <a:ext cx="2200114" cy="2200114"/>
          </a:xfrm>
          <a:prstGeom prst="rect">
            <a:avLst/>
          </a:prstGeom>
        </p:spPr>
      </p:pic>
      <p:sp>
        <p:nvSpPr>
          <p:cNvPr id="54" name="Image 2" descr="preencoded.png">
            <a:extLst>
              <a:ext uri="{FF2B5EF4-FFF2-40B4-BE49-F238E27FC236}">
                <a16:creationId xmlns:a16="http://schemas.microsoft.com/office/drawing/2014/main" id="{F19C81EC-0322-58A2-C455-6E2C84D1E6E8}"/>
              </a:ext>
            </a:extLst>
          </p:cNvPr>
          <p:cNvSpPr/>
          <p:nvPr/>
        </p:nvSpPr>
        <p:spPr>
          <a:xfrm>
            <a:off x="1707959" y="5667616"/>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2" name="Title 1"/>
          <p:cNvSpPr>
            <a:spLocks noGrp="1"/>
          </p:cNvSpPr>
          <p:nvPr>
            <p:ph type="title"/>
          </p:nvPr>
        </p:nvSpPr>
        <p:spPr>
          <a:xfrm>
            <a:off x="1508760" y="1883664"/>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p:ph idx="1"/>
          </p:nvPr>
        </p:nvSpPr>
        <p:spPr>
          <a:xfrm>
            <a:off x="1508760" y="2837688"/>
            <a:ext cx="5879592" cy="2700528"/>
          </a:xfrm>
        </p:spPr>
        <p:txBody>
          <a:bodyPr>
            <a:no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
        <p:nvSpPr>
          <p:cNvPr id="4" name="Footer Placeholder 3">
            <a:extLst>
              <a:ext uri="{FF2B5EF4-FFF2-40B4-BE49-F238E27FC236}">
                <a16:creationId xmlns:a16="http://schemas.microsoft.com/office/drawing/2014/main" id="{E1F9FD95-086F-282B-820C-8CDAD4A6EEB6}"/>
              </a:ext>
            </a:extLst>
          </p:cNvPr>
          <p:cNvSpPr>
            <a:spLocks noGrp="1"/>
          </p:cNvSpPr>
          <p:nvPr>
            <p:ph type="ftr" sz="quarter" idx="13"/>
          </p:nvPr>
        </p:nvSpPr>
        <p:spPr/>
        <p:txBody>
          <a:bodyPr/>
          <a:lstStyle/>
          <a:p>
            <a:r>
              <a:rPr lang="en-US"/>
              <a:t>Presentation title</a:t>
            </a:r>
            <a:endParaRPr lang="en-US" dirty="0"/>
          </a:p>
        </p:txBody>
      </p:sp>
    </p:spTree>
    <p:extLst>
      <p:ext uri="{BB962C8B-B14F-4D97-AF65-F5344CB8AC3E}">
        <p14:creationId xmlns:p14="http://schemas.microsoft.com/office/powerpoint/2010/main" val="42484857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descr="preencoded.png">
            <a:extLst>
              <a:ext uri="{FF2B5EF4-FFF2-40B4-BE49-F238E27FC236}">
                <a16:creationId xmlns:a16="http://schemas.microsoft.com/office/drawing/2014/main" id="{FEB515B5-2D9F-58E1-6E3C-CCBF105D891E}"/>
              </a:ext>
            </a:extLst>
          </p:cNvPr>
          <p:cNvSpPr/>
          <p:nvPr userDrawn="1"/>
        </p:nvSpPr>
        <p:spPr>
          <a:xfrm>
            <a:off x="7538626" y="13142"/>
            <a:ext cx="4653374" cy="6831717"/>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descr="preencoded.png">
            <a:extLst>
              <a:ext uri="{FF2B5EF4-FFF2-40B4-BE49-F238E27FC236}">
                <a16:creationId xmlns:a16="http://schemas.microsoft.com/office/drawing/2014/main" id="{5CCFEDF9-5B69-87BA-8A33-35033DA4013F}"/>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37234" y="-25041"/>
            <a:ext cx="3432191" cy="3432191"/>
          </a:xfrm>
          <a:prstGeom prst="rect">
            <a:avLst/>
          </a:prstGeom>
        </p:spPr>
      </p:pic>
      <p:sp>
        <p:nvSpPr>
          <p:cNvPr id="2" name="Title 1"/>
          <p:cNvSpPr>
            <a:spLocks noGrp="1"/>
          </p:cNvSpPr>
          <p:nvPr>
            <p:ph type="ctrTitle"/>
          </p:nvPr>
        </p:nvSpPr>
        <p:spPr>
          <a:xfrm>
            <a:off x="1527048" y="1975104"/>
            <a:ext cx="4169664" cy="667512"/>
          </a:xfrm>
        </p:spPr>
        <p:txBody>
          <a:bodyPr tIns="0" anchor="ctr">
            <a:no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1545336" y="2846832"/>
            <a:ext cx="4169664" cy="2176272"/>
          </a:xfrm>
        </p:spPr>
        <p:txBody>
          <a:bodyPr lIns="91440" tIns="0" rIns="91440" bIns="0">
            <a:no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372898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Image 0" descr="preencoded.png">
            <a:extLst>
              <a:ext uri="{FF2B5EF4-FFF2-40B4-BE49-F238E27FC236}">
                <a16:creationId xmlns:a16="http://schemas.microsoft.com/office/drawing/2014/main" id="{8D5D10FF-3DE5-39CA-FA9A-29A09DC47BF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1" name="Image 1" descr="preencoded.png">
            <a:extLst>
              <a:ext uri="{FF2B5EF4-FFF2-40B4-BE49-F238E27FC236}">
                <a16:creationId xmlns:a16="http://schemas.microsoft.com/office/drawing/2014/main" id="{BFA89E6A-8342-AE30-45E0-BC1DFE3276C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13" name="Freeform: Shape 12">
            <a:extLst>
              <a:ext uri="{FF2B5EF4-FFF2-40B4-BE49-F238E27FC236}">
                <a16:creationId xmlns:a16="http://schemas.microsoft.com/office/drawing/2014/main" id="{A08309FA-889A-E2F2-1EDA-F872245F5FDF}"/>
              </a:ext>
            </a:extLst>
          </p:cNvPr>
          <p:cNvSpPr/>
          <p:nvPr userDrawn="1"/>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5" name="Image 5" descr="preencoded.png">
            <a:extLst>
              <a:ext uri="{FF2B5EF4-FFF2-40B4-BE49-F238E27FC236}">
                <a16:creationId xmlns:a16="http://schemas.microsoft.com/office/drawing/2014/main" id="{D9D7EB49-4BC9-040F-C4CC-5771C5FB312B}"/>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7" name="Image 6" descr="preencoded.png">
            <a:extLst>
              <a:ext uri="{FF2B5EF4-FFF2-40B4-BE49-F238E27FC236}">
                <a16:creationId xmlns:a16="http://schemas.microsoft.com/office/drawing/2014/main" id="{3CE04498-C285-EFB8-340C-1A064078152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
        <p:nvSpPr>
          <p:cNvPr id="18" name="Title 19">
            <a:extLst>
              <a:ext uri="{FF2B5EF4-FFF2-40B4-BE49-F238E27FC236}">
                <a16:creationId xmlns:a16="http://schemas.microsoft.com/office/drawing/2014/main" id="{9CBE0ADC-7FA0-F7E3-96EF-BBACB6A9076E}"/>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9" name="Content Placeholder 3">
            <a:extLst>
              <a:ext uri="{FF2B5EF4-FFF2-40B4-BE49-F238E27FC236}">
                <a16:creationId xmlns:a16="http://schemas.microsoft.com/office/drawing/2014/main" id="{0F9C0517-D83A-CC55-35B8-B2F990C96D30}"/>
              </a:ext>
            </a:extLst>
          </p:cNvPr>
          <p:cNvSpPr>
            <a:spLocks noGrp="1"/>
          </p:cNvSpPr>
          <p:nvPr>
            <p:ph sz="half" idx="2"/>
          </p:nvPr>
        </p:nvSpPr>
        <p:spPr>
          <a:xfrm>
            <a:off x="368503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Content Placeholder 5">
            <a:extLst>
              <a:ext uri="{FF2B5EF4-FFF2-40B4-BE49-F238E27FC236}">
                <a16:creationId xmlns:a16="http://schemas.microsoft.com/office/drawing/2014/main" id="{CF8BFBBE-0EAE-B647-2648-A5FB0094BF6B}"/>
              </a:ext>
            </a:extLst>
          </p:cNvPr>
          <p:cNvSpPr>
            <a:spLocks noGrp="1"/>
          </p:cNvSpPr>
          <p:nvPr>
            <p:ph sz="quarter" idx="4"/>
          </p:nvPr>
        </p:nvSpPr>
        <p:spPr>
          <a:xfrm>
            <a:off x="7754112" y="2255520"/>
            <a:ext cx="3741928" cy="4306380"/>
          </a:xfrm>
        </p:spPr>
        <p:txBody>
          <a:bodyPr lIns="45720" rIns="45720" bIns="45720">
            <a:no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50832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a:t>Presentation title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Footer Placeholder 2"/>
          <p:cNvSpPr>
            <a:spLocks noGrp="1"/>
          </p:cNvSpPr>
          <p:nvPr>
            <p:ph type="ftr" sz="quarter" idx="11"/>
          </p:nvPr>
        </p:nvSpPr>
        <p:spPr/>
        <p:txBody>
          <a:bodyPr/>
          <a:lstStyle/>
          <a:p>
            <a:r>
              <a:rPr lang="en-US"/>
              <a:t>Presentation title</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450055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58952" y="1216152"/>
            <a:ext cx="10671048" cy="76809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621792" y="457200"/>
            <a:ext cx="3200400" cy="274320"/>
          </a:xfrm>
          <a:prstGeom prst="rect">
            <a:avLst/>
          </a:prstGeom>
        </p:spPr>
        <p:txBody>
          <a:bodyPr vert="horz" lIns="91440" tIns="45720" rIns="91440" bIns="45720" rtlCol="0" anchor="ctr"/>
          <a:lstStyle>
            <a:lvl1pPr algn="l">
              <a:defRPr sz="1200">
                <a:solidFill>
                  <a:schemeClr val="accent6"/>
                </a:solidFill>
                <a:latin typeface="Arial" panose="020B0604020202020204" pitchFamily="34" charset="0"/>
                <a:cs typeface="Arial" panose="020B0604020202020204" pitchFamily="34" charset="0"/>
              </a:defRPr>
            </a:lvl1pPr>
          </a:lstStyle>
          <a:p>
            <a:r>
              <a:rPr lang="en-US"/>
              <a:t>Presentation title</a:t>
            </a:r>
            <a:endParaRPr lang="en-US" dirty="0"/>
          </a:p>
        </p:txBody>
      </p:sp>
      <p:sp>
        <p:nvSpPr>
          <p:cNvPr id="6" name="Slide Number Placeholder 5"/>
          <p:cNvSpPr>
            <a:spLocks noGrp="1"/>
          </p:cNvSpPr>
          <p:nvPr>
            <p:ph type="sldNum" sz="quarter" idx="4"/>
          </p:nvPr>
        </p:nvSpPr>
        <p:spPr>
          <a:xfrm>
            <a:off x="10945368" y="457200"/>
            <a:ext cx="987552" cy="274320"/>
          </a:xfrm>
          <a:prstGeom prst="rect">
            <a:avLst/>
          </a:prstGeom>
        </p:spPr>
        <p:txBody>
          <a:bodyPr vert="horz" lIns="91440" tIns="45720" rIns="91440" bIns="45720" rtlCol="0" anchor="ctr"/>
          <a:lstStyle>
            <a:lvl1pPr algn="ctr">
              <a:defRPr sz="1200">
                <a:solidFill>
                  <a:schemeClr val="accent6"/>
                </a:solidFill>
                <a:latin typeface="Arial" panose="020B0604020202020204" pitchFamily="34" charset="0"/>
                <a:cs typeface="Arial" panose="020B0604020202020204" pitchFamily="34" charset="0"/>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52" r:id="rId3"/>
    <p:sldLayoutId id="2147483653" r:id="rId4"/>
    <p:sldLayoutId id="2147483664" r:id="rId5"/>
    <p:sldLayoutId id="2147483667" r:id="rId6"/>
    <p:sldLayoutId id="2147483668" r:id="rId7"/>
    <p:sldLayoutId id="2147483669" r:id="rId8"/>
    <p:sldLayoutId id="2147483673" r:id="rId9"/>
    <p:sldLayoutId id="2147483670" r:id="rId10"/>
    <p:sldLayoutId id="2147483671" r:id="rId11"/>
    <p:sldLayoutId id="2147483655" r:id="rId12"/>
    <p:sldLayoutId id="2147483674" r:id="rId13"/>
    <p:sldLayoutId id="2147483675" r:id="rId14"/>
    <p:sldLayoutId id="2147483676" r:id="rId15"/>
    <p:sldLayoutId id="2147483654" r:id="rId16"/>
    <p:sldLayoutId id="2147483656" r:id="rId17"/>
    <p:sldLayoutId id="2147483657" r:id="rId18"/>
    <p:sldLayoutId id="2147483658" r:id="rId19"/>
    <p:sldLayoutId id="2147483659" r:id="rId20"/>
  </p:sldLayoutIdLst>
  <p:hf hdr="0" dt="0"/>
  <p:txStyles>
    <p:titleStyle>
      <a:lvl1pPr algn="ctr" defTabSz="914400" rtl="0" eaLnBrk="1" latinLnBrk="0" hangingPunct="1">
        <a:lnSpc>
          <a:spcPts val="4875"/>
        </a:lnSpc>
        <a:spcBef>
          <a:spcPct val="0"/>
        </a:spcBef>
        <a:buNone/>
        <a:defRPr sz="44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860D9-9D47-C0BB-B2B4-4B6F2B36CFCC}"/>
              </a:ext>
            </a:extLst>
          </p:cNvPr>
          <p:cNvSpPr>
            <a:spLocks noGrp="1"/>
          </p:cNvSpPr>
          <p:nvPr>
            <p:ph type="ctrTitle"/>
          </p:nvPr>
        </p:nvSpPr>
        <p:spPr>
          <a:xfrm>
            <a:off x="3320796" y="769256"/>
            <a:ext cx="5385816" cy="2659743"/>
          </a:xfrm>
        </p:spPr>
        <p:txBody>
          <a:bodyPr/>
          <a:lstStyle/>
          <a:p>
            <a:r>
              <a:rPr lang="en-US" dirty="0"/>
              <a:t>Sounds-Write and Early Reading</a:t>
            </a:r>
            <a:br>
              <a:rPr lang="en-US" dirty="0"/>
            </a:br>
            <a:endParaRPr lang="en-US" dirty="0"/>
          </a:p>
        </p:txBody>
      </p:sp>
      <p:sp>
        <p:nvSpPr>
          <p:cNvPr id="3" name="Subtitle 2">
            <a:extLst>
              <a:ext uri="{FF2B5EF4-FFF2-40B4-BE49-F238E27FC236}">
                <a16:creationId xmlns:a16="http://schemas.microsoft.com/office/drawing/2014/main" id="{86C1060B-300F-3CE3-E5AA-D8E29791C960}"/>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2131568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96972DC-A605-3FCF-BFE3-7F4B542E0452}"/>
              </a:ext>
            </a:extLst>
          </p:cNvPr>
          <p:cNvSpPr txBox="1"/>
          <p:nvPr/>
        </p:nvSpPr>
        <p:spPr>
          <a:xfrm>
            <a:off x="2220686" y="662057"/>
            <a:ext cx="6720114" cy="707886"/>
          </a:xfrm>
          <a:prstGeom prst="rect">
            <a:avLst/>
          </a:prstGeom>
          <a:noFill/>
        </p:spPr>
        <p:txBody>
          <a:bodyPr wrap="square" rtlCol="0">
            <a:spAutoFit/>
          </a:bodyPr>
          <a:lstStyle/>
          <a:p>
            <a:pPr algn="ctr"/>
            <a:r>
              <a:rPr lang="en-GB" sz="4000" dirty="0">
                <a:latin typeface="Arial" panose="020B0604020202020204" pitchFamily="34" charset="0"/>
                <a:cs typeface="Arial" panose="020B0604020202020204" pitchFamily="34" charset="0"/>
              </a:rPr>
              <a:t>Sounds-Write</a:t>
            </a:r>
          </a:p>
        </p:txBody>
      </p:sp>
      <p:sp>
        <p:nvSpPr>
          <p:cNvPr id="5" name="TextBox 4">
            <a:extLst>
              <a:ext uri="{FF2B5EF4-FFF2-40B4-BE49-F238E27FC236}">
                <a16:creationId xmlns:a16="http://schemas.microsoft.com/office/drawing/2014/main" id="{293A5B17-06A6-9A1F-20C7-0E2DDD9541B1}"/>
              </a:ext>
            </a:extLst>
          </p:cNvPr>
          <p:cNvSpPr txBox="1"/>
          <p:nvPr/>
        </p:nvSpPr>
        <p:spPr>
          <a:xfrm>
            <a:off x="1436913" y="1398972"/>
            <a:ext cx="9376229" cy="4524315"/>
          </a:xfrm>
          <a:prstGeom prst="rect">
            <a:avLst/>
          </a:prstGeom>
          <a:noFill/>
        </p:spPr>
        <p:txBody>
          <a:bodyPr wrap="square" rtlCol="0">
            <a:spAutoFit/>
          </a:bodyPr>
          <a:lstStyle/>
          <a:p>
            <a:pPr marL="285750" indent="-285750">
              <a:buFont typeface="Arial" panose="020B0604020202020204" pitchFamily="34" charset="0"/>
              <a:buChar char="•"/>
            </a:pPr>
            <a:r>
              <a:rPr lang="en-US" sz="3200" dirty="0">
                <a:solidFill>
                  <a:srgbClr val="202C8F"/>
                </a:solidFill>
                <a:latin typeface="Arial" panose="020B0604020202020204" pitchFamily="34" charset="0"/>
                <a:cs typeface="Arial" panose="020B0604020202020204" pitchFamily="34" charset="0"/>
              </a:rPr>
              <a:t>Sounds Write is a linguistic phonics </a:t>
            </a:r>
            <a:r>
              <a:rPr lang="en-US" sz="3200" dirty="0" err="1">
                <a:solidFill>
                  <a:srgbClr val="202C8F"/>
                </a:solidFill>
                <a:latin typeface="Arial" panose="020B0604020202020204" pitchFamily="34" charset="0"/>
                <a:cs typeface="Arial" panose="020B0604020202020204" pitchFamily="34" charset="0"/>
              </a:rPr>
              <a:t>programme</a:t>
            </a:r>
            <a:r>
              <a:rPr lang="en-US" sz="3200" dirty="0">
                <a:solidFill>
                  <a:srgbClr val="202C8F"/>
                </a:solidFill>
                <a:latin typeface="Arial" panose="020B0604020202020204" pitchFamily="34" charset="0"/>
                <a:cs typeface="Arial" panose="020B0604020202020204" pitchFamily="34" charset="0"/>
              </a:rPr>
              <a:t> – based on speech (think sounds first) and is based on whole words</a:t>
            </a:r>
          </a:p>
          <a:p>
            <a:pPr marL="285750" indent="-285750">
              <a:buFont typeface="Arial" panose="020B0604020202020204" pitchFamily="34" charset="0"/>
              <a:buChar char="•"/>
            </a:pPr>
            <a:r>
              <a:rPr lang="en-US" sz="3200" dirty="0">
                <a:solidFill>
                  <a:srgbClr val="202C8F"/>
                </a:solidFill>
                <a:latin typeface="Arial" panose="020B0604020202020204" pitchFamily="34" charset="0"/>
                <a:cs typeface="Arial" panose="020B0604020202020204" pitchFamily="34" charset="0"/>
              </a:rPr>
              <a:t>Very structured</a:t>
            </a:r>
          </a:p>
          <a:p>
            <a:pPr marL="285750" indent="-285750">
              <a:buFont typeface="Arial" panose="020B0604020202020204" pitchFamily="34" charset="0"/>
              <a:buChar char="•"/>
            </a:pPr>
            <a:r>
              <a:rPr lang="en-US" sz="3200" dirty="0">
                <a:solidFill>
                  <a:srgbClr val="202C8F"/>
                </a:solidFill>
                <a:latin typeface="Arial" panose="020B0604020202020204" pitchFamily="34" charset="0"/>
                <a:cs typeface="Arial" panose="020B0604020202020204" pitchFamily="34" charset="0"/>
              </a:rPr>
              <a:t>Different to how we have previously taught phonics</a:t>
            </a:r>
          </a:p>
          <a:p>
            <a:pPr marL="285750" indent="-285750">
              <a:buFont typeface="Arial" panose="020B0604020202020204" pitchFamily="34" charset="0"/>
              <a:buChar char="•"/>
            </a:pPr>
            <a:r>
              <a:rPr lang="en-US" sz="3200" dirty="0">
                <a:solidFill>
                  <a:srgbClr val="202C8F"/>
                </a:solidFill>
                <a:latin typeface="Arial" panose="020B0604020202020204" pitchFamily="34" charset="0"/>
                <a:cs typeface="Arial" panose="020B0604020202020204" pitchFamily="34" charset="0"/>
              </a:rPr>
              <a:t>30 minutes every day (in KS1) with about 3 different activities within that 1 lesson (including either reading or dictation)</a:t>
            </a:r>
          </a:p>
        </p:txBody>
      </p:sp>
    </p:spTree>
    <p:extLst>
      <p:ext uri="{BB962C8B-B14F-4D97-AF65-F5344CB8AC3E}">
        <p14:creationId xmlns:p14="http://schemas.microsoft.com/office/powerpoint/2010/main" val="1867633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96972DC-A605-3FCF-BFE3-7F4B542E0452}"/>
              </a:ext>
            </a:extLst>
          </p:cNvPr>
          <p:cNvSpPr txBox="1"/>
          <p:nvPr/>
        </p:nvSpPr>
        <p:spPr>
          <a:xfrm>
            <a:off x="2220686" y="662057"/>
            <a:ext cx="6720114" cy="707886"/>
          </a:xfrm>
          <a:prstGeom prst="rect">
            <a:avLst/>
          </a:prstGeom>
          <a:noFill/>
        </p:spPr>
        <p:txBody>
          <a:bodyPr wrap="square" rtlCol="0">
            <a:spAutoFit/>
          </a:bodyPr>
          <a:lstStyle/>
          <a:p>
            <a:pPr algn="ctr"/>
            <a:r>
              <a:rPr lang="en-GB" sz="4000" dirty="0">
                <a:latin typeface="Arial" panose="020B0604020202020204" pitchFamily="34" charset="0"/>
                <a:cs typeface="Arial" panose="020B0604020202020204" pitchFamily="34" charset="0"/>
              </a:rPr>
              <a:t>Sounds-Write 3 key skills</a:t>
            </a:r>
          </a:p>
        </p:txBody>
      </p:sp>
      <p:sp>
        <p:nvSpPr>
          <p:cNvPr id="5" name="TextBox 4">
            <a:extLst>
              <a:ext uri="{FF2B5EF4-FFF2-40B4-BE49-F238E27FC236}">
                <a16:creationId xmlns:a16="http://schemas.microsoft.com/office/drawing/2014/main" id="{293A5B17-06A6-9A1F-20C7-0E2DDD9541B1}"/>
              </a:ext>
            </a:extLst>
          </p:cNvPr>
          <p:cNvSpPr txBox="1"/>
          <p:nvPr/>
        </p:nvSpPr>
        <p:spPr>
          <a:xfrm>
            <a:off x="1291771" y="2006600"/>
            <a:ext cx="7823200" cy="2308324"/>
          </a:xfrm>
          <a:prstGeom prst="rect">
            <a:avLst/>
          </a:prstGeom>
          <a:noFill/>
        </p:spPr>
        <p:txBody>
          <a:bodyPr wrap="square" rtlCol="0">
            <a:spAutoFit/>
          </a:bodyPr>
          <a:lstStyle/>
          <a:p>
            <a:pPr marL="285750" indent="-285750">
              <a:buFont typeface="Arial" panose="020B0604020202020204" pitchFamily="34" charset="0"/>
              <a:buChar char="•"/>
            </a:pPr>
            <a:r>
              <a:rPr lang="en-US" sz="3600" dirty="0">
                <a:solidFill>
                  <a:srgbClr val="202C8F"/>
                </a:solidFill>
                <a:latin typeface="Arial" panose="020B0604020202020204" pitchFamily="34" charset="0"/>
                <a:cs typeface="Arial" panose="020B0604020202020204" pitchFamily="34" charset="0"/>
              </a:rPr>
              <a:t>blending </a:t>
            </a:r>
          </a:p>
          <a:p>
            <a:pPr marL="285750" indent="-285750">
              <a:buFont typeface="Arial" panose="020B0604020202020204" pitchFamily="34" charset="0"/>
              <a:buChar char="•"/>
            </a:pPr>
            <a:r>
              <a:rPr lang="en-US" sz="3600" dirty="0">
                <a:solidFill>
                  <a:srgbClr val="202C8F"/>
                </a:solidFill>
                <a:latin typeface="Arial" panose="020B0604020202020204" pitchFamily="34" charset="0"/>
                <a:cs typeface="Arial" panose="020B0604020202020204" pitchFamily="34" charset="0"/>
              </a:rPr>
              <a:t>segmenting</a:t>
            </a:r>
          </a:p>
          <a:p>
            <a:pPr marL="285750" indent="-285750">
              <a:buFont typeface="Arial" panose="020B0604020202020204" pitchFamily="34" charset="0"/>
              <a:buChar char="•"/>
            </a:pPr>
            <a:r>
              <a:rPr lang="en-US" sz="3600" dirty="0">
                <a:solidFill>
                  <a:srgbClr val="202C8F"/>
                </a:solidFill>
                <a:latin typeface="Arial" panose="020B0604020202020204" pitchFamily="34" charset="0"/>
                <a:cs typeface="Arial" panose="020B0604020202020204" pitchFamily="34" charset="0"/>
              </a:rPr>
              <a:t>phoneme manipulation</a:t>
            </a:r>
          </a:p>
          <a:p>
            <a:pPr marL="285750" indent="-285750">
              <a:buFont typeface="Arial" panose="020B0604020202020204" pitchFamily="34" charset="0"/>
              <a:buChar char="•"/>
            </a:pPr>
            <a:endParaRPr lang="en-US" sz="36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6006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96972DC-A605-3FCF-BFE3-7F4B542E0452}"/>
              </a:ext>
            </a:extLst>
          </p:cNvPr>
          <p:cNvSpPr txBox="1"/>
          <p:nvPr/>
        </p:nvSpPr>
        <p:spPr>
          <a:xfrm>
            <a:off x="812800" y="662057"/>
            <a:ext cx="9681029" cy="707886"/>
          </a:xfrm>
          <a:prstGeom prst="rect">
            <a:avLst/>
          </a:prstGeom>
          <a:noFill/>
        </p:spPr>
        <p:txBody>
          <a:bodyPr wrap="square" rtlCol="0">
            <a:spAutoFit/>
          </a:bodyPr>
          <a:lstStyle/>
          <a:p>
            <a:pPr algn="ctr"/>
            <a:r>
              <a:rPr lang="en-GB" sz="4000" dirty="0">
                <a:latin typeface="Arial" panose="020B0604020202020204" pitchFamily="34" charset="0"/>
                <a:cs typeface="Arial" panose="020B0604020202020204" pitchFamily="34" charset="0"/>
              </a:rPr>
              <a:t>Sounds-Write conceptual knowledge</a:t>
            </a:r>
          </a:p>
        </p:txBody>
      </p:sp>
      <p:sp>
        <p:nvSpPr>
          <p:cNvPr id="5" name="TextBox 4">
            <a:extLst>
              <a:ext uri="{FF2B5EF4-FFF2-40B4-BE49-F238E27FC236}">
                <a16:creationId xmlns:a16="http://schemas.microsoft.com/office/drawing/2014/main" id="{293A5B17-06A6-9A1F-20C7-0E2DDD9541B1}"/>
              </a:ext>
            </a:extLst>
          </p:cNvPr>
          <p:cNvSpPr txBox="1"/>
          <p:nvPr/>
        </p:nvSpPr>
        <p:spPr>
          <a:xfrm>
            <a:off x="1291771" y="1498600"/>
            <a:ext cx="7823200" cy="6124754"/>
          </a:xfrm>
          <a:prstGeom prst="rect">
            <a:avLst/>
          </a:prstGeom>
          <a:noFill/>
        </p:spPr>
        <p:txBody>
          <a:bodyPr wrap="square" rtlCol="0">
            <a:spAutoFit/>
          </a:bodyPr>
          <a:lstStyle/>
          <a:p>
            <a:pPr marL="285750" indent="-285750">
              <a:buFont typeface="Arial" panose="020B0604020202020204" pitchFamily="34" charset="0"/>
              <a:buChar char="•"/>
            </a:pPr>
            <a:r>
              <a:rPr lang="en-US" sz="3200" dirty="0">
                <a:solidFill>
                  <a:srgbClr val="202C8F"/>
                </a:solidFill>
                <a:latin typeface="Arial" panose="020B0604020202020204" pitchFamily="34" charset="0"/>
                <a:cs typeface="Arial" panose="020B0604020202020204" pitchFamily="34" charset="0"/>
              </a:rPr>
              <a:t>letters are symbols (spellings) that represent sounds</a:t>
            </a:r>
          </a:p>
          <a:p>
            <a:pPr marL="285750" indent="-285750">
              <a:buFont typeface="Arial" panose="020B0604020202020204" pitchFamily="34" charset="0"/>
              <a:buChar char="•"/>
            </a:pPr>
            <a:r>
              <a:rPr lang="en-US" sz="3200" dirty="0">
                <a:solidFill>
                  <a:srgbClr val="202C8F"/>
                </a:solidFill>
                <a:latin typeface="Arial" panose="020B0604020202020204" pitchFamily="34" charset="0"/>
                <a:cs typeface="Arial" panose="020B0604020202020204" pitchFamily="34" charset="0"/>
              </a:rPr>
              <a:t>a sound may be spelled by 1,2,3, or 4 letters</a:t>
            </a:r>
          </a:p>
          <a:p>
            <a:pPr marL="571500" indent="-571500">
              <a:buFont typeface="Arial" panose="020B0604020202020204" pitchFamily="34" charset="0"/>
              <a:buChar char="•"/>
            </a:pPr>
            <a:r>
              <a:rPr lang="en-US" sz="3200" dirty="0">
                <a:solidFill>
                  <a:srgbClr val="202C8F"/>
                </a:solidFill>
                <a:latin typeface="Arial" panose="020B0604020202020204" pitchFamily="34" charset="0"/>
                <a:cs typeface="Arial" panose="020B0604020202020204" pitchFamily="34" charset="0"/>
              </a:rPr>
              <a:t>the same sound can be spelled in more than one way</a:t>
            </a:r>
          </a:p>
          <a:p>
            <a:pPr marL="571500" indent="-571500">
              <a:buFont typeface="Arial" panose="020B0604020202020204" pitchFamily="34" charset="0"/>
              <a:buChar char="•"/>
            </a:pPr>
            <a:r>
              <a:rPr lang="en-US" sz="3200" dirty="0">
                <a:solidFill>
                  <a:srgbClr val="202C8F"/>
                </a:solidFill>
                <a:latin typeface="Arial" panose="020B0604020202020204" pitchFamily="34" charset="0"/>
                <a:cs typeface="Arial" panose="020B0604020202020204" pitchFamily="34" charset="0"/>
              </a:rPr>
              <a:t>many spellings can represent more than one sound</a:t>
            </a:r>
          </a:p>
          <a:p>
            <a:pPr marL="571500" indent="-571500">
              <a:buFont typeface="Arial" panose="020B0604020202020204" pitchFamily="34" charset="0"/>
              <a:buChar char="•"/>
            </a:pPr>
            <a:r>
              <a:rPr lang="en-US" sz="3200" dirty="0">
                <a:solidFill>
                  <a:srgbClr val="202C8F"/>
                </a:solidFill>
                <a:latin typeface="Arial" panose="020B0604020202020204" pitchFamily="34" charset="0"/>
                <a:cs typeface="Arial" panose="020B0604020202020204" pitchFamily="34" charset="0"/>
              </a:rPr>
              <a:t>letters represent sounds not make sounds</a:t>
            </a:r>
          </a:p>
          <a:p>
            <a:pPr marL="571500" indent="-571500">
              <a:buFont typeface="Arial" panose="020B0604020202020204" pitchFamily="34" charset="0"/>
              <a:buChar char="•"/>
            </a:pPr>
            <a:endParaRPr lang="en-US" sz="3600" dirty="0">
              <a:solidFill>
                <a:srgbClr val="202C8F"/>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sz="36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8734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A251D57-0A5F-F196-4F33-A00549DFDF25}"/>
              </a:ext>
            </a:extLst>
          </p:cNvPr>
          <p:cNvSpPr txBox="1"/>
          <p:nvPr/>
        </p:nvSpPr>
        <p:spPr>
          <a:xfrm>
            <a:off x="590719" y="2330505"/>
            <a:ext cx="4559425" cy="3979585"/>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000" dirty="0"/>
              <a:t>A simple model for how memory works is based on the concept of building schemata in our long-term memory.</a:t>
            </a:r>
          </a:p>
          <a:p>
            <a:pPr indent="-228600">
              <a:lnSpc>
                <a:spcPct val="90000"/>
              </a:lnSpc>
              <a:spcAft>
                <a:spcPts val="600"/>
              </a:spcAft>
              <a:buFont typeface="Arial" panose="020B0604020202020204" pitchFamily="34" charset="0"/>
              <a:buChar char="•"/>
            </a:pPr>
            <a:r>
              <a:rPr lang="en-US" sz="2000" dirty="0">
                <a:solidFill>
                  <a:srgbClr val="4D5156"/>
                </a:solidFill>
                <a:ea typeface="+mn-lt"/>
                <a:cs typeface="+mn-lt"/>
              </a:rPr>
              <a:t>Schema is </a:t>
            </a:r>
            <a:r>
              <a:rPr lang="en-US" sz="2000" dirty="0">
                <a:solidFill>
                  <a:srgbClr val="040C28"/>
                </a:solidFill>
                <a:ea typeface="+mn-lt"/>
                <a:cs typeface="+mn-lt"/>
              </a:rPr>
              <a:t>a mental structure to help us understand how things work</a:t>
            </a:r>
            <a:r>
              <a:rPr lang="en-US" sz="2000" dirty="0">
                <a:solidFill>
                  <a:srgbClr val="4D5156"/>
                </a:solidFill>
                <a:ea typeface="+mn-lt"/>
                <a:cs typeface="+mn-lt"/>
              </a:rPr>
              <a:t>. It has to do with how we organize knowledge. As we take in new information, we connect it to other things we know, believe, or have experienced.</a:t>
            </a:r>
            <a:endParaRPr lang="en-US" sz="2000" dirty="0">
              <a:cs typeface="Calibri" panose="020F0502020204030204"/>
            </a:endParaRPr>
          </a:p>
        </p:txBody>
      </p:sp>
      <p:pic>
        <p:nvPicPr>
          <p:cNvPr id="2" name="Picture 1" descr="Quality of Teaching – Rudheath Senior Academy">
            <a:extLst>
              <a:ext uri="{FF2B5EF4-FFF2-40B4-BE49-F238E27FC236}">
                <a16:creationId xmlns:a16="http://schemas.microsoft.com/office/drawing/2014/main" id="{865B703B-B211-9346-A499-DE0D6DBFB152}"/>
              </a:ext>
            </a:extLst>
          </p:cNvPr>
          <p:cNvPicPr>
            <a:picLocks noChangeAspect="1"/>
          </p:cNvPicPr>
          <p:nvPr/>
        </p:nvPicPr>
        <p:blipFill rotWithShape="1">
          <a:blip r:embed="rId2"/>
          <a:srcRect r="5868"/>
          <a:stretch/>
        </p:blipFill>
        <p:spPr>
          <a:xfrm>
            <a:off x="5150144" y="388935"/>
            <a:ext cx="6253054" cy="6061599"/>
          </a:xfrm>
          <a:prstGeom prst="rect">
            <a:avLst/>
          </a:prstGeom>
        </p:spPr>
      </p:pic>
    </p:spTree>
    <p:extLst>
      <p:ext uri="{BB962C8B-B14F-4D97-AF65-F5344CB8AC3E}">
        <p14:creationId xmlns:p14="http://schemas.microsoft.com/office/powerpoint/2010/main" val="496795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96972DC-A605-3FCF-BFE3-7F4B542E0452}"/>
              </a:ext>
            </a:extLst>
          </p:cNvPr>
          <p:cNvSpPr txBox="1"/>
          <p:nvPr/>
        </p:nvSpPr>
        <p:spPr>
          <a:xfrm>
            <a:off x="2002972" y="308114"/>
            <a:ext cx="8760822" cy="707886"/>
          </a:xfrm>
          <a:prstGeom prst="rect">
            <a:avLst/>
          </a:prstGeom>
          <a:noFill/>
        </p:spPr>
        <p:txBody>
          <a:bodyPr wrap="square" rtlCol="0">
            <a:spAutoFit/>
          </a:bodyPr>
          <a:lstStyle/>
          <a:p>
            <a:pPr algn="ctr"/>
            <a:r>
              <a:rPr lang="en-GB" sz="4000" dirty="0">
                <a:solidFill>
                  <a:srgbClr val="202C8F"/>
                </a:solidFill>
                <a:latin typeface="Arial" panose="020B0604020202020204" pitchFamily="34" charset="0"/>
                <a:cs typeface="Arial" panose="020B0604020202020204" pitchFamily="34" charset="0"/>
              </a:rPr>
              <a:t>3 parts Sounds-Write lessons</a:t>
            </a:r>
          </a:p>
        </p:txBody>
      </p:sp>
      <p:sp>
        <p:nvSpPr>
          <p:cNvPr id="5" name="TextBox 4">
            <a:extLst>
              <a:ext uri="{FF2B5EF4-FFF2-40B4-BE49-F238E27FC236}">
                <a16:creationId xmlns:a16="http://schemas.microsoft.com/office/drawing/2014/main" id="{293A5B17-06A6-9A1F-20C7-0E2DDD9541B1}"/>
              </a:ext>
            </a:extLst>
          </p:cNvPr>
          <p:cNvSpPr txBox="1"/>
          <p:nvPr/>
        </p:nvSpPr>
        <p:spPr>
          <a:xfrm>
            <a:off x="1117599" y="1152229"/>
            <a:ext cx="10319657" cy="3231654"/>
          </a:xfrm>
          <a:prstGeom prst="rect">
            <a:avLst/>
          </a:prstGeom>
          <a:noFill/>
        </p:spPr>
        <p:txBody>
          <a:bodyPr wrap="square" rtlCol="0">
            <a:spAutoFit/>
          </a:bodyPr>
          <a:lstStyle/>
          <a:p>
            <a:pPr marL="285750" indent="-285750">
              <a:buFont typeface="Arial" panose="020B0604020202020204" pitchFamily="34" charset="0"/>
              <a:buChar char="•"/>
            </a:pPr>
            <a:r>
              <a:rPr lang="en-US" sz="4000" dirty="0">
                <a:solidFill>
                  <a:srgbClr val="202C8F"/>
                </a:solidFill>
                <a:latin typeface="Arial" panose="020B0604020202020204" pitchFamily="34" charset="0"/>
                <a:cs typeface="Arial" panose="020B0604020202020204" pitchFamily="34" charset="0"/>
              </a:rPr>
              <a:t>review prior learning (previous unit)</a:t>
            </a:r>
          </a:p>
          <a:p>
            <a:pPr marL="285750" indent="-285750">
              <a:buFont typeface="Arial" panose="020B0604020202020204" pitchFamily="34" charset="0"/>
              <a:buChar char="•"/>
            </a:pPr>
            <a:r>
              <a:rPr lang="en-US" sz="4000" dirty="0">
                <a:solidFill>
                  <a:srgbClr val="202C8F"/>
                </a:solidFill>
                <a:latin typeface="Arial" panose="020B0604020202020204" pitchFamily="34" charset="0"/>
                <a:cs typeface="Arial" panose="020B0604020202020204" pitchFamily="34" charset="0"/>
              </a:rPr>
              <a:t>new learning (current unit)</a:t>
            </a:r>
          </a:p>
          <a:p>
            <a:pPr marL="285750" indent="-285750">
              <a:buFont typeface="Arial" panose="020B0604020202020204" pitchFamily="34" charset="0"/>
              <a:buChar char="•"/>
            </a:pPr>
            <a:r>
              <a:rPr lang="en-US" sz="4000" dirty="0">
                <a:solidFill>
                  <a:srgbClr val="202C8F"/>
                </a:solidFill>
                <a:latin typeface="Arial" panose="020B0604020202020204" pitchFamily="34" charset="0"/>
                <a:cs typeface="Arial" panose="020B0604020202020204" pitchFamily="34" charset="0"/>
              </a:rPr>
              <a:t>retrieval  - reading and writing in connected text</a:t>
            </a:r>
          </a:p>
          <a:p>
            <a:endParaRPr lang="en-US" sz="44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846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Presentation title</a:t>
            </a:r>
            <a:endParaRPr lang="en-US" dirty="0"/>
          </a:p>
        </p:txBody>
      </p:sp>
      <p:sp>
        <p:nvSpPr>
          <p:cNvPr id="3" name="Slide Number Placeholder 2"/>
          <p:cNvSpPr>
            <a:spLocks noGrp="1"/>
          </p:cNvSpPr>
          <p:nvPr>
            <p:ph type="sldNum" sz="quarter" idx="12"/>
          </p:nvPr>
        </p:nvSpPr>
        <p:spPr/>
        <p:txBody>
          <a:bodyPr/>
          <a:lstStyle/>
          <a:p>
            <a:fld id="{48F63A3B-78C7-47BE-AE5E-E10140E04643}" type="slidenum">
              <a:rPr lang="en-US" smtClean="0"/>
              <a:t>7</a:t>
            </a:fld>
            <a:endParaRPr lang="en-US"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 y="287384"/>
            <a:ext cx="11987998" cy="5799907"/>
          </a:xfrm>
          <a:prstGeom prst="rect">
            <a:avLst/>
          </a:prstGeom>
        </p:spPr>
      </p:pic>
    </p:spTree>
    <p:extLst>
      <p:ext uri="{BB962C8B-B14F-4D97-AF65-F5344CB8AC3E}">
        <p14:creationId xmlns:p14="http://schemas.microsoft.com/office/powerpoint/2010/main" val="3967856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9BD5344-76F9-12AA-1243-AB12F179AD6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6984"/>
          <a:stretch/>
        </p:blipFill>
        <p:spPr bwMode="auto">
          <a:xfrm rot="5400000">
            <a:off x="721807" y="102648"/>
            <a:ext cx="6299202" cy="6471280"/>
          </a:xfrm>
          <a:prstGeom prst="rect">
            <a:avLst/>
          </a:prstGeom>
          <a:noFill/>
          <a:ln>
            <a:noFill/>
          </a:ln>
        </p:spPr>
      </p:pic>
      <p:sp>
        <p:nvSpPr>
          <p:cNvPr id="5" name="TextBox 4">
            <a:extLst>
              <a:ext uri="{FF2B5EF4-FFF2-40B4-BE49-F238E27FC236}">
                <a16:creationId xmlns:a16="http://schemas.microsoft.com/office/drawing/2014/main" id="{CF8F462A-DFF1-7D67-DE7B-827F090E72F0}"/>
              </a:ext>
            </a:extLst>
          </p:cNvPr>
          <p:cNvSpPr txBox="1"/>
          <p:nvPr/>
        </p:nvSpPr>
        <p:spPr>
          <a:xfrm>
            <a:off x="7620000" y="508000"/>
            <a:ext cx="4281714" cy="6463308"/>
          </a:xfrm>
          <a:prstGeom prst="rect">
            <a:avLst/>
          </a:prstGeom>
          <a:noFill/>
        </p:spPr>
        <p:txBody>
          <a:bodyPr wrap="square" rtlCol="0">
            <a:spAutoFit/>
          </a:bodyPr>
          <a:lstStyle/>
          <a:p>
            <a:r>
              <a:rPr lang="en-GB" sz="3000" dirty="0">
                <a:solidFill>
                  <a:srgbClr val="202C8F"/>
                </a:solidFill>
                <a:latin typeface="Arial" panose="020B0604020202020204" pitchFamily="34" charset="0"/>
                <a:cs typeface="Arial" panose="020B0604020202020204" pitchFamily="34" charset="0"/>
              </a:rPr>
              <a:t>EYFS</a:t>
            </a:r>
          </a:p>
          <a:p>
            <a:pPr marL="342900" indent="-342900">
              <a:buFont typeface="Arial" panose="020B0604020202020204" pitchFamily="34" charset="0"/>
              <a:buChar char="•"/>
            </a:pPr>
            <a:r>
              <a:rPr lang="en-GB" sz="2600" dirty="0">
                <a:solidFill>
                  <a:srgbClr val="202C8F"/>
                </a:solidFill>
                <a:latin typeface="Arial" panose="020B0604020202020204" pitchFamily="34" charset="0"/>
                <a:cs typeface="Arial" panose="020B0604020202020204" pitchFamily="34" charset="0"/>
              </a:rPr>
              <a:t>starts with the Initial Code</a:t>
            </a:r>
          </a:p>
          <a:p>
            <a:pPr marL="342900" indent="-342900">
              <a:buFont typeface="Arial" panose="020B0604020202020204" pitchFamily="34" charset="0"/>
              <a:buChar char="•"/>
            </a:pPr>
            <a:r>
              <a:rPr lang="en-GB" sz="2600" dirty="0">
                <a:solidFill>
                  <a:srgbClr val="202C8F"/>
                </a:solidFill>
                <a:latin typeface="Arial" panose="020B0604020202020204" pitchFamily="34" charset="0"/>
                <a:cs typeface="Arial" panose="020B0604020202020204" pitchFamily="34" charset="0"/>
              </a:rPr>
              <a:t>everybody is part of the daily lesson</a:t>
            </a:r>
          </a:p>
          <a:p>
            <a:pPr marL="342900" indent="-342900">
              <a:buFont typeface="Arial" panose="020B0604020202020204" pitchFamily="34" charset="0"/>
              <a:buChar char="•"/>
            </a:pPr>
            <a:r>
              <a:rPr lang="en-GB" sz="2600" dirty="0">
                <a:solidFill>
                  <a:srgbClr val="202C8F"/>
                </a:solidFill>
                <a:latin typeface="Arial" panose="020B0604020202020204" pitchFamily="34" charset="0"/>
                <a:cs typeface="Arial" panose="020B0604020202020204" pitchFamily="34" charset="0"/>
              </a:rPr>
              <a:t>starts with word building by saying the whole word</a:t>
            </a:r>
          </a:p>
          <a:p>
            <a:pPr marL="342900" indent="-342900">
              <a:buFont typeface="Arial" panose="020B0604020202020204" pitchFamily="34" charset="0"/>
              <a:buChar char="•"/>
            </a:pPr>
            <a:r>
              <a:rPr lang="en-GB" sz="2600" dirty="0">
                <a:solidFill>
                  <a:srgbClr val="202C8F"/>
                </a:solidFill>
                <a:latin typeface="Arial" panose="020B0604020202020204" pitchFamily="34" charset="0"/>
                <a:cs typeface="Arial" panose="020B0604020202020204" pitchFamily="34" charset="0"/>
              </a:rPr>
              <a:t>much bigger focus on segmenting, blending and phoneme manipulation skills so that this is solid before moving onto 2 letters representing 1 sound (digraphs)</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3354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8F462A-DFF1-7D67-DE7B-827F090E72F0}"/>
              </a:ext>
            </a:extLst>
          </p:cNvPr>
          <p:cNvSpPr txBox="1"/>
          <p:nvPr/>
        </p:nvSpPr>
        <p:spPr>
          <a:xfrm>
            <a:off x="1465941" y="5338258"/>
            <a:ext cx="10965543" cy="1631216"/>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starts with Extended Code</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same sound, 4 different ways to spell that sound (including split spellings)</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one spelling, different sounds &lt;</a:t>
            </a:r>
            <a:r>
              <a:rPr lang="en-GB" sz="2000" dirty="0" err="1">
                <a:solidFill>
                  <a:srgbClr val="202C8F"/>
                </a:solidFill>
                <a:latin typeface="Arial" panose="020B0604020202020204" pitchFamily="34" charset="0"/>
                <a:cs typeface="Arial" panose="020B0604020202020204" pitchFamily="34" charset="0"/>
              </a:rPr>
              <a:t>ea</a:t>
            </a:r>
            <a:r>
              <a:rPr lang="en-GB" sz="2000" dirty="0">
                <a:solidFill>
                  <a:srgbClr val="202C8F"/>
                </a:solidFill>
                <a:latin typeface="Arial" panose="020B0604020202020204" pitchFamily="34" charset="0"/>
                <a:cs typeface="Arial" panose="020B0604020202020204" pitchFamily="34" charset="0"/>
              </a:rPr>
              <a:t>&gt;</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polysyllabic words</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AE176DC5-56B6-CF6B-058A-46BA62621D6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476" t="9312" r="32468" b="7856"/>
          <a:stretch/>
        </p:blipFill>
        <p:spPr bwMode="auto">
          <a:xfrm rot="5400000">
            <a:off x="4326995" y="-1779195"/>
            <a:ext cx="4952932" cy="8716052"/>
          </a:xfrm>
          <a:prstGeom prst="rect">
            <a:avLst/>
          </a:prstGeom>
          <a:noFill/>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F5AC42DB-6524-C4F3-4479-F7D3E1FCD849}"/>
              </a:ext>
            </a:extLst>
          </p:cNvPr>
          <p:cNvSpPr txBox="1"/>
          <p:nvPr/>
        </p:nvSpPr>
        <p:spPr>
          <a:xfrm>
            <a:off x="282806" y="397677"/>
            <a:ext cx="2162629" cy="954107"/>
          </a:xfrm>
          <a:prstGeom prst="rect">
            <a:avLst/>
          </a:prstGeom>
          <a:noFill/>
        </p:spPr>
        <p:txBody>
          <a:bodyPr wrap="square" rtlCol="0">
            <a:spAutoFit/>
          </a:bodyPr>
          <a:lstStyle/>
          <a:p>
            <a:r>
              <a:rPr lang="en-GB" sz="3600" dirty="0">
                <a:solidFill>
                  <a:srgbClr val="202C8F"/>
                </a:solidFill>
                <a:latin typeface="Arial" panose="020B0604020202020204" pitchFamily="34" charset="0"/>
                <a:cs typeface="Arial" panose="020B0604020202020204" pitchFamily="34" charset="0"/>
              </a:rPr>
              <a:t>Year 1</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0174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E176DC5-56B6-CF6B-058A-46BA62621D6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6079" t="9312" r="4097" b="7856"/>
          <a:stretch/>
        </p:blipFill>
        <p:spPr bwMode="auto">
          <a:xfrm rot="5400000">
            <a:off x="4641512" y="-2053837"/>
            <a:ext cx="4480652" cy="9343075"/>
          </a:xfrm>
          <a:prstGeom prst="rect">
            <a:avLst/>
          </a:prstGeom>
          <a:noFill/>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B6236B8A-2BF3-F146-F602-2ED0F410AA1E}"/>
              </a:ext>
            </a:extLst>
          </p:cNvPr>
          <p:cNvSpPr txBox="1"/>
          <p:nvPr/>
        </p:nvSpPr>
        <p:spPr>
          <a:xfrm>
            <a:off x="282806" y="397677"/>
            <a:ext cx="2162629" cy="954107"/>
          </a:xfrm>
          <a:prstGeom prst="rect">
            <a:avLst/>
          </a:prstGeom>
          <a:noFill/>
        </p:spPr>
        <p:txBody>
          <a:bodyPr wrap="square" rtlCol="0">
            <a:spAutoFit/>
          </a:bodyPr>
          <a:lstStyle/>
          <a:p>
            <a:r>
              <a:rPr lang="en-GB" sz="3600" dirty="0">
                <a:solidFill>
                  <a:srgbClr val="202C8F"/>
                </a:solidFill>
                <a:latin typeface="Arial" panose="020B0604020202020204" pitchFamily="34" charset="0"/>
                <a:cs typeface="Arial" panose="020B0604020202020204" pitchFamily="34" charset="0"/>
              </a:rPr>
              <a:t>Year 2</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1BCE874F-0FD3-CF07-2CC5-D2D110B65096}"/>
              </a:ext>
            </a:extLst>
          </p:cNvPr>
          <p:cNvSpPr txBox="1"/>
          <p:nvPr/>
        </p:nvSpPr>
        <p:spPr>
          <a:xfrm>
            <a:off x="1465941" y="4875331"/>
            <a:ext cx="10965543" cy="2246769"/>
          </a:xfrm>
          <a:prstGeom prst="rect">
            <a:avLst/>
          </a:prstGeom>
          <a:noFill/>
        </p:spPr>
        <p:txBody>
          <a:bodyPr wrap="square" rtlCol="0">
            <a:spAutoFit/>
          </a:bodyPr>
          <a:lstStyle/>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still Extended Code – revisit with more spellings</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same sound, different ways to spell that sound (including split spellings)</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Year 1 /ae/ &lt;ai&gt; &lt;ay&gt; &lt;</a:t>
            </a:r>
            <a:r>
              <a:rPr lang="en-GB" sz="2000" dirty="0" err="1">
                <a:solidFill>
                  <a:srgbClr val="202C8F"/>
                </a:solidFill>
                <a:latin typeface="Arial" panose="020B0604020202020204" pitchFamily="34" charset="0"/>
                <a:cs typeface="Arial" panose="020B0604020202020204" pitchFamily="34" charset="0"/>
              </a:rPr>
              <a:t>ea</a:t>
            </a:r>
            <a:r>
              <a:rPr lang="en-GB" sz="2000" dirty="0">
                <a:solidFill>
                  <a:srgbClr val="202C8F"/>
                </a:solidFill>
                <a:latin typeface="Arial" panose="020B0604020202020204" pitchFamily="34" charset="0"/>
                <a:cs typeface="Arial" panose="020B0604020202020204" pitchFamily="34" charset="0"/>
              </a:rPr>
              <a:t>&gt; &lt;a-e&gt;</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Year 2 /ae/ Year 1 plus &lt;a&gt; &lt;</a:t>
            </a:r>
            <a:r>
              <a:rPr lang="en-GB" sz="2000" dirty="0" err="1">
                <a:solidFill>
                  <a:srgbClr val="202C8F"/>
                </a:solidFill>
                <a:latin typeface="Arial" panose="020B0604020202020204" pitchFamily="34" charset="0"/>
                <a:cs typeface="Arial" panose="020B0604020202020204" pitchFamily="34" charset="0"/>
              </a:rPr>
              <a:t>ei</a:t>
            </a:r>
            <a:r>
              <a:rPr lang="en-GB" sz="2000" dirty="0">
                <a:solidFill>
                  <a:srgbClr val="202C8F"/>
                </a:solidFill>
                <a:latin typeface="Arial" panose="020B0604020202020204" pitchFamily="34" charset="0"/>
                <a:cs typeface="Arial" panose="020B0604020202020204" pitchFamily="34" charset="0"/>
              </a:rPr>
              <a:t>&gt; &lt;</a:t>
            </a:r>
            <a:r>
              <a:rPr lang="en-GB" sz="2000" dirty="0" err="1">
                <a:solidFill>
                  <a:srgbClr val="202C8F"/>
                </a:solidFill>
                <a:latin typeface="Arial" panose="020B0604020202020204" pitchFamily="34" charset="0"/>
                <a:cs typeface="Arial" panose="020B0604020202020204" pitchFamily="34" charset="0"/>
              </a:rPr>
              <a:t>ey</a:t>
            </a:r>
            <a:r>
              <a:rPr lang="en-GB" sz="2000" dirty="0">
                <a:solidFill>
                  <a:srgbClr val="202C8F"/>
                </a:solidFill>
                <a:latin typeface="Arial" panose="020B0604020202020204" pitchFamily="34" charset="0"/>
                <a:cs typeface="Arial" panose="020B0604020202020204" pitchFamily="34" charset="0"/>
              </a:rPr>
              <a:t>&gt; &lt;</a:t>
            </a:r>
            <a:r>
              <a:rPr lang="en-GB" sz="2000" dirty="0" err="1">
                <a:solidFill>
                  <a:srgbClr val="202C8F"/>
                </a:solidFill>
                <a:latin typeface="Arial" panose="020B0604020202020204" pitchFamily="34" charset="0"/>
                <a:cs typeface="Arial" panose="020B0604020202020204" pitchFamily="34" charset="0"/>
              </a:rPr>
              <a:t>eigh</a:t>
            </a:r>
            <a:r>
              <a:rPr lang="en-GB" sz="2000" dirty="0">
                <a:solidFill>
                  <a:srgbClr val="202C8F"/>
                </a:solidFill>
                <a:latin typeface="Arial" panose="020B0604020202020204" pitchFamily="34" charset="0"/>
                <a:cs typeface="Arial" panose="020B0604020202020204" pitchFamily="34" charset="0"/>
              </a:rPr>
              <a:t>&gt; </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one spelling, different sounds &lt;</a:t>
            </a:r>
            <a:r>
              <a:rPr lang="en-GB" sz="2000" dirty="0" err="1">
                <a:solidFill>
                  <a:srgbClr val="202C8F"/>
                </a:solidFill>
                <a:latin typeface="Arial" panose="020B0604020202020204" pitchFamily="34" charset="0"/>
                <a:cs typeface="Arial" panose="020B0604020202020204" pitchFamily="34" charset="0"/>
              </a:rPr>
              <a:t>ea</a:t>
            </a:r>
            <a:r>
              <a:rPr lang="en-GB" sz="2000" dirty="0">
                <a:solidFill>
                  <a:srgbClr val="202C8F"/>
                </a:solidFill>
                <a:latin typeface="Arial" panose="020B0604020202020204" pitchFamily="34" charset="0"/>
                <a:cs typeface="Arial" panose="020B0604020202020204" pitchFamily="34" charset="0"/>
              </a:rPr>
              <a:t>&gt;</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polysyllabic words</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0113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776BCF-647A-FD72-DD53-F7398D532783}"/>
              </a:ext>
            </a:extLst>
          </p:cNvPr>
          <p:cNvSpPr txBox="1"/>
          <p:nvPr/>
        </p:nvSpPr>
        <p:spPr>
          <a:xfrm>
            <a:off x="972457" y="508000"/>
            <a:ext cx="10929257" cy="7909858"/>
          </a:xfrm>
          <a:prstGeom prst="rect">
            <a:avLst/>
          </a:prstGeom>
          <a:noFill/>
        </p:spPr>
        <p:txBody>
          <a:bodyPr wrap="square" rtlCol="0">
            <a:spAutoFit/>
          </a:bodyPr>
          <a:lstStyle/>
          <a:p>
            <a:r>
              <a:rPr lang="en-GB" sz="2800" dirty="0">
                <a:solidFill>
                  <a:srgbClr val="202C8F"/>
                </a:solidFill>
                <a:latin typeface="Arial" panose="020B0604020202020204" pitchFamily="34" charset="0"/>
                <a:cs typeface="Arial" panose="020B0604020202020204" pitchFamily="34" charset="0"/>
              </a:rPr>
              <a:t>Years 3 to 6  (moves from phonics to spelling focus from Year 4)</a:t>
            </a:r>
          </a:p>
          <a:p>
            <a:pPr marL="342900" indent="-342900">
              <a:buFont typeface="Arial" panose="020B0604020202020204" pitchFamily="34" charset="0"/>
              <a:buChar char="•"/>
            </a:pPr>
            <a:r>
              <a:rPr lang="en-GB" sz="2800" dirty="0">
                <a:solidFill>
                  <a:srgbClr val="202C8F"/>
                </a:solidFill>
                <a:latin typeface="Arial" panose="020B0604020202020204" pitchFamily="34" charset="0"/>
                <a:cs typeface="Arial" panose="020B0604020202020204" pitchFamily="34" charset="0"/>
              </a:rPr>
              <a:t>revisit Extended Code at a polysyllabic level (estimated that more than 80% of the words in the English language are polysyllabic). </a:t>
            </a:r>
          </a:p>
          <a:p>
            <a:pPr marL="342900" indent="-342900">
              <a:buFont typeface="Arial" panose="020B0604020202020204" pitchFamily="34" charset="0"/>
              <a:buChar char="•"/>
            </a:pPr>
            <a:r>
              <a:rPr lang="en-US" sz="2800" dirty="0">
                <a:solidFill>
                  <a:srgbClr val="202C8F"/>
                </a:solidFill>
                <a:latin typeface="Arial" panose="020B0604020202020204" pitchFamily="34" charset="0"/>
                <a:cs typeface="Arial" panose="020B0604020202020204" pitchFamily="34" charset="0"/>
              </a:rPr>
              <a:t>polysyllabic – break words down into their syllables to spell them</a:t>
            </a:r>
          </a:p>
          <a:p>
            <a:pPr marL="342900" indent="-342900">
              <a:buFont typeface="Arial" panose="020B0604020202020204" pitchFamily="34" charset="0"/>
              <a:buChar char="•"/>
            </a:pPr>
            <a:endParaRPr lang="en-US" sz="2800" dirty="0">
              <a:solidFill>
                <a:srgbClr val="202C8F"/>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800" dirty="0">
                <a:solidFill>
                  <a:srgbClr val="202C8F"/>
                </a:solidFill>
                <a:latin typeface="Arial" panose="020B0604020202020204" pitchFamily="34" charset="0"/>
                <a:cs typeface="Arial" panose="020B0604020202020204" pitchFamily="34" charset="0"/>
              </a:rPr>
              <a:t>batman   bat/man</a:t>
            </a:r>
          </a:p>
          <a:p>
            <a:pPr marL="342900" indent="-342900">
              <a:buFont typeface="Arial" panose="020B0604020202020204" pitchFamily="34" charset="0"/>
              <a:buChar char="•"/>
            </a:pPr>
            <a:r>
              <a:rPr lang="en-US" sz="2800" dirty="0">
                <a:solidFill>
                  <a:srgbClr val="202C8F"/>
                </a:solidFill>
                <a:latin typeface="Arial" panose="020B0604020202020204" pitchFamily="34" charset="0"/>
                <a:cs typeface="Arial" panose="020B0604020202020204" pitchFamily="34" charset="0"/>
              </a:rPr>
              <a:t>hidden    hid/den</a:t>
            </a:r>
          </a:p>
          <a:p>
            <a:pPr marL="342900" indent="-342900">
              <a:buFont typeface="Arial" panose="020B0604020202020204" pitchFamily="34" charset="0"/>
              <a:buChar char="•"/>
            </a:pPr>
            <a:r>
              <a:rPr lang="en-US" sz="2800" dirty="0">
                <a:solidFill>
                  <a:srgbClr val="202C8F"/>
                </a:solidFill>
                <a:latin typeface="Arial" panose="020B0604020202020204" pitchFamily="34" charset="0"/>
                <a:cs typeface="Arial" panose="020B0604020202020204" pitchFamily="34" charset="0"/>
              </a:rPr>
              <a:t>decide   de/</a:t>
            </a:r>
            <a:r>
              <a:rPr lang="en-US" sz="2800" dirty="0" err="1">
                <a:solidFill>
                  <a:srgbClr val="202C8F"/>
                </a:solidFill>
                <a:latin typeface="Arial" panose="020B0604020202020204" pitchFamily="34" charset="0"/>
                <a:cs typeface="Arial" panose="020B0604020202020204" pitchFamily="34" charset="0"/>
              </a:rPr>
              <a:t>cide</a:t>
            </a:r>
            <a:endParaRPr lang="en-US" sz="2800" dirty="0">
              <a:solidFill>
                <a:srgbClr val="202C8F"/>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800" dirty="0">
                <a:solidFill>
                  <a:srgbClr val="202C8F"/>
                </a:solidFill>
                <a:latin typeface="Arial" panose="020B0604020202020204" pitchFamily="34" charset="0"/>
                <a:cs typeface="Arial" panose="020B0604020202020204" pitchFamily="34" charset="0"/>
              </a:rPr>
              <a:t>experience  ex/pe/</a:t>
            </a:r>
            <a:r>
              <a:rPr lang="en-US" sz="2800" dirty="0" err="1">
                <a:solidFill>
                  <a:srgbClr val="202C8F"/>
                </a:solidFill>
                <a:latin typeface="Arial" panose="020B0604020202020204" pitchFamily="34" charset="0"/>
                <a:cs typeface="Arial" panose="020B0604020202020204" pitchFamily="34" charset="0"/>
              </a:rPr>
              <a:t>ri</a:t>
            </a:r>
            <a:r>
              <a:rPr lang="en-US" sz="2800" dirty="0">
                <a:solidFill>
                  <a:srgbClr val="202C8F"/>
                </a:solidFill>
                <a:latin typeface="Arial" panose="020B0604020202020204" pitchFamily="34" charset="0"/>
                <a:cs typeface="Arial" panose="020B0604020202020204" pitchFamily="34" charset="0"/>
              </a:rPr>
              <a:t>/</a:t>
            </a:r>
            <a:r>
              <a:rPr lang="en-US" sz="2800" dirty="0" err="1">
                <a:solidFill>
                  <a:srgbClr val="202C8F"/>
                </a:solidFill>
                <a:latin typeface="Arial" panose="020B0604020202020204" pitchFamily="34" charset="0"/>
                <a:cs typeface="Arial" panose="020B0604020202020204" pitchFamily="34" charset="0"/>
              </a:rPr>
              <a:t>ence</a:t>
            </a:r>
            <a:endParaRPr lang="en-US" sz="2800" dirty="0">
              <a:solidFill>
                <a:srgbClr val="202C8F"/>
              </a:solidFill>
              <a:latin typeface="Arial" panose="020B0604020202020204" pitchFamily="34" charset="0"/>
              <a:cs typeface="Arial" panose="020B0604020202020204" pitchFamily="34" charset="0"/>
            </a:endParaRPr>
          </a:p>
          <a:p>
            <a:endParaRPr lang="en-US" sz="2800" dirty="0">
              <a:solidFill>
                <a:srgbClr val="202C8F"/>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sz="2800" dirty="0">
                <a:solidFill>
                  <a:srgbClr val="202C8F"/>
                </a:solidFill>
                <a:latin typeface="Arial" panose="020B0604020202020204" pitchFamily="34" charset="0"/>
                <a:cs typeface="Arial" panose="020B0604020202020204" pitchFamily="34" charset="0"/>
              </a:rPr>
              <a:t>spell National Curriculum statutory words</a:t>
            </a:r>
          </a:p>
          <a:p>
            <a:endParaRPr lang="en-US" sz="2800" dirty="0">
              <a:solidFill>
                <a:srgbClr val="202C8F"/>
              </a:solidFill>
              <a:latin typeface="Arial" panose="020B0604020202020204" pitchFamily="34" charset="0"/>
              <a:cs typeface="Arial" panose="020B0604020202020204" pitchFamily="34" charset="0"/>
            </a:endParaRPr>
          </a:p>
          <a:p>
            <a:r>
              <a:rPr lang="en-US" sz="2800" dirty="0">
                <a:solidFill>
                  <a:srgbClr val="202C8F"/>
                </a:solidFill>
                <a:latin typeface="Arial" panose="020B0604020202020204" pitchFamily="34" charset="0"/>
                <a:cs typeface="Arial" panose="020B0604020202020204" pitchFamily="34" charset="0"/>
              </a:rPr>
              <a:t>Years 5 and 6</a:t>
            </a:r>
          </a:p>
          <a:p>
            <a:pPr marL="457200" indent="-457200">
              <a:buFont typeface="Arial" panose="020B0604020202020204" pitchFamily="34" charset="0"/>
              <a:buChar char="•"/>
            </a:pPr>
            <a:r>
              <a:rPr lang="en-US" sz="2800" dirty="0">
                <a:solidFill>
                  <a:srgbClr val="202C8F"/>
                </a:solidFill>
                <a:latin typeface="Arial" panose="020B0604020202020204" pitchFamily="34" charset="0"/>
                <a:cs typeface="Arial" panose="020B0604020202020204" pitchFamily="34" charset="0"/>
              </a:rPr>
              <a:t>prefixes, suffixes and morphology of words</a:t>
            </a:r>
          </a:p>
          <a:p>
            <a:endParaRPr lang="en-US" sz="2800" dirty="0">
              <a:solidFill>
                <a:srgbClr val="202C8F"/>
              </a:solidFill>
              <a:latin typeface="Arial" panose="020B0604020202020204" pitchFamily="34" charset="0"/>
              <a:cs typeface="Arial" panose="020B0604020202020204" pitchFamily="34" charset="0"/>
            </a:endParaRPr>
          </a:p>
          <a:p>
            <a:endParaRPr lang="en-US" sz="2800" dirty="0">
              <a:solidFill>
                <a:srgbClr val="202C8F"/>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000" dirty="0">
              <a:solidFill>
                <a:srgbClr val="202C8F"/>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9647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a:t>Presentation title</a:t>
            </a:r>
            <a:endParaRPr lang="en-US" dirty="0"/>
          </a:p>
        </p:txBody>
      </p:sp>
      <p:sp>
        <p:nvSpPr>
          <p:cNvPr id="3" name="Slide Number Placeholder 2"/>
          <p:cNvSpPr>
            <a:spLocks noGrp="1"/>
          </p:cNvSpPr>
          <p:nvPr>
            <p:ph type="sldNum" sz="quarter" idx="12"/>
          </p:nvPr>
        </p:nvSpPr>
        <p:spPr/>
        <p:txBody>
          <a:bodyPr/>
          <a:lstStyle/>
          <a:p>
            <a:fld id="{48F63A3B-78C7-47BE-AE5E-E10140E04643}" type="slidenum">
              <a:rPr lang="en-US" smtClean="0"/>
              <a:t>12</a:t>
            </a:fld>
            <a:endParaRPr lang="en-US"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 y="287384"/>
            <a:ext cx="11987998" cy="5799907"/>
          </a:xfrm>
          <a:prstGeom prst="rect">
            <a:avLst/>
          </a:prstGeom>
        </p:spPr>
      </p:pic>
    </p:spTree>
    <p:extLst>
      <p:ext uri="{BB962C8B-B14F-4D97-AF65-F5344CB8AC3E}">
        <p14:creationId xmlns:p14="http://schemas.microsoft.com/office/powerpoint/2010/main" val="28033409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776BCF-647A-FD72-DD53-F7398D532783}"/>
              </a:ext>
            </a:extLst>
          </p:cNvPr>
          <p:cNvSpPr txBox="1"/>
          <p:nvPr/>
        </p:nvSpPr>
        <p:spPr>
          <a:xfrm>
            <a:off x="972457" y="508000"/>
            <a:ext cx="10929257" cy="3785652"/>
          </a:xfrm>
          <a:prstGeom prst="rect">
            <a:avLst/>
          </a:prstGeom>
          <a:noFill/>
        </p:spPr>
        <p:txBody>
          <a:bodyPr wrap="square" rtlCol="0">
            <a:spAutoFit/>
          </a:bodyPr>
          <a:lstStyle/>
          <a:p>
            <a:r>
              <a:rPr lang="en-GB" sz="2000" dirty="0">
                <a:solidFill>
                  <a:srgbClr val="202C8F"/>
                </a:solidFill>
                <a:latin typeface="Arial" panose="020B0604020202020204" pitchFamily="34" charset="0"/>
                <a:cs typeface="Arial" panose="020B0604020202020204" pitchFamily="34" charset="0"/>
              </a:rPr>
              <a:t>Changes to be aware of</a:t>
            </a:r>
          </a:p>
          <a:p>
            <a:endParaRPr lang="en-GB" sz="2000" dirty="0">
              <a:solidFill>
                <a:srgbClr val="202C8F"/>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Tricky words/HFW refer to them as having one of the more unusual spelling patterns (said, he, was)</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‘curly c’ and ‘kicking k’ – we model on a whiteboard or piece of paper that in this word the c sound is represented with this letter (all about referring back to the sound)</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Magic e/ split digraphs – now called split spellings, when we read a word with a split spelling of /ae/ we say /ae/ sound when we see the first part of it in the word.</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If you are asking a child to read words or spell words as a recap to practise a sound, you should always give them words that you have already worked on. Make sure you choose the words so that they fit.</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2915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776BCF-647A-FD72-DD53-F7398D532783}"/>
              </a:ext>
            </a:extLst>
          </p:cNvPr>
          <p:cNvSpPr txBox="1"/>
          <p:nvPr/>
        </p:nvSpPr>
        <p:spPr>
          <a:xfrm>
            <a:off x="972457" y="508000"/>
            <a:ext cx="10929257" cy="6001643"/>
          </a:xfrm>
          <a:prstGeom prst="rect">
            <a:avLst/>
          </a:prstGeom>
          <a:noFill/>
        </p:spPr>
        <p:txBody>
          <a:bodyPr wrap="square" rtlCol="0">
            <a:spAutoFit/>
          </a:bodyPr>
          <a:lstStyle/>
          <a:p>
            <a:r>
              <a:rPr lang="en-GB" sz="2000" dirty="0">
                <a:solidFill>
                  <a:srgbClr val="202C8F"/>
                </a:solidFill>
                <a:latin typeface="Arial" panose="020B0604020202020204" pitchFamily="34" charset="0"/>
                <a:cs typeface="Arial" panose="020B0604020202020204" pitchFamily="34" charset="0"/>
              </a:rPr>
              <a:t>Supporting teachers and children during Sounds-Write lessons: error corrections</a:t>
            </a:r>
          </a:p>
          <a:p>
            <a:endParaRPr lang="en-GB" sz="2000" dirty="0">
              <a:solidFill>
                <a:srgbClr val="202C8F"/>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dirty="0">
                <a:solidFill>
                  <a:srgbClr val="202C8F"/>
                </a:solidFill>
                <a:latin typeface="Arial" panose="020B0604020202020204" pitchFamily="34" charset="0"/>
                <a:cs typeface="Arial" panose="020B0604020202020204" pitchFamily="34" charset="0"/>
              </a:rPr>
              <a:t>Pure sounds – be aware of </a:t>
            </a:r>
            <a:r>
              <a:rPr lang="en-GB" dirty="0" err="1">
                <a:solidFill>
                  <a:srgbClr val="202C8F"/>
                </a:solidFill>
                <a:latin typeface="Arial" panose="020B0604020202020204" pitchFamily="34" charset="0"/>
                <a:cs typeface="Arial" panose="020B0604020202020204" pitchFamily="34" charset="0"/>
              </a:rPr>
              <a:t>muh</a:t>
            </a:r>
            <a:r>
              <a:rPr lang="en-GB" dirty="0">
                <a:solidFill>
                  <a:srgbClr val="202C8F"/>
                </a:solidFill>
                <a:latin typeface="Arial" panose="020B0604020202020204" pitchFamily="34" charset="0"/>
                <a:cs typeface="Arial" panose="020B0604020202020204" pitchFamily="34" charset="0"/>
              </a:rPr>
              <a:t>, </a:t>
            </a:r>
            <a:r>
              <a:rPr lang="en-GB" dirty="0" err="1">
                <a:solidFill>
                  <a:srgbClr val="202C8F"/>
                </a:solidFill>
                <a:latin typeface="Arial" panose="020B0604020202020204" pitchFamily="34" charset="0"/>
                <a:cs typeface="Arial" panose="020B0604020202020204" pitchFamily="34" charset="0"/>
              </a:rPr>
              <a:t>luh</a:t>
            </a:r>
            <a:r>
              <a:rPr lang="en-GB" dirty="0">
                <a:solidFill>
                  <a:srgbClr val="202C8F"/>
                </a:solidFill>
                <a:latin typeface="Arial" panose="020B0604020202020204" pitchFamily="34" charset="0"/>
                <a:cs typeface="Arial" panose="020B0604020202020204" pitchFamily="34" charset="0"/>
              </a:rPr>
              <a:t>, </a:t>
            </a:r>
            <a:r>
              <a:rPr lang="en-GB" dirty="0" err="1">
                <a:solidFill>
                  <a:srgbClr val="202C8F"/>
                </a:solidFill>
                <a:latin typeface="Arial" panose="020B0604020202020204" pitchFamily="34" charset="0"/>
                <a:cs typeface="Arial" panose="020B0604020202020204" pitchFamily="34" charset="0"/>
              </a:rPr>
              <a:t>nuh</a:t>
            </a:r>
            <a:r>
              <a:rPr lang="en-GB" dirty="0">
                <a:solidFill>
                  <a:srgbClr val="202C8F"/>
                </a:solidFill>
                <a:latin typeface="Arial" panose="020B0604020202020204" pitchFamily="34" charset="0"/>
                <a:cs typeface="Arial" panose="020B0604020202020204" pitchFamily="34" charset="0"/>
              </a:rPr>
              <a:t> and correct! Tell them that is 2 sounds /m/ and /uh/ Point to your mouth and tell the pupil “say it like me”</a:t>
            </a:r>
          </a:p>
          <a:p>
            <a:pPr marL="342900" indent="-342900">
              <a:buFont typeface="Arial" panose="020B0604020202020204" pitchFamily="34" charset="0"/>
              <a:buChar char="•"/>
            </a:pPr>
            <a:r>
              <a:rPr lang="en-GB" dirty="0">
                <a:solidFill>
                  <a:srgbClr val="202C8F"/>
                </a:solidFill>
                <a:latin typeface="Arial" panose="020B0604020202020204" pitchFamily="34" charset="0"/>
                <a:cs typeface="Arial" panose="020B0604020202020204" pitchFamily="34" charset="0"/>
              </a:rPr>
              <a:t>Letter names – if they say a letter name.  “That is the letter name.  We want the sound.  Listen again (say the whole word).  What’s the first sound in </a:t>
            </a:r>
            <a:r>
              <a:rPr lang="en-GB" dirty="0" err="1">
                <a:solidFill>
                  <a:srgbClr val="202C8F"/>
                </a:solidFill>
                <a:latin typeface="Arial" panose="020B0604020202020204" pitchFamily="34" charset="0"/>
                <a:cs typeface="Arial" panose="020B0604020202020204" pitchFamily="34" charset="0"/>
              </a:rPr>
              <a:t>sssssssssat</a:t>
            </a:r>
            <a:r>
              <a:rPr lang="en-GB" dirty="0">
                <a:solidFill>
                  <a:srgbClr val="202C8F"/>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GB" dirty="0">
                <a:solidFill>
                  <a:srgbClr val="202C8F"/>
                </a:solidFill>
                <a:latin typeface="Arial" panose="020B0604020202020204" pitchFamily="34" charset="0"/>
                <a:cs typeface="Arial" panose="020B0604020202020204" pitchFamily="34" charset="0"/>
              </a:rPr>
              <a:t>Make sure that they don’t say 2 letters as one sound if that isn’t right. </a:t>
            </a:r>
            <a:r>
              <a:rPr lang="en-GB" dirty="0" err="1">
                <a:solidFill>
                  <a:srgbClr val="202C8F"/>
                </a:solidFill>
                <a:latin typeface="Arial" panose="020B0604020202020204" pitchFamily="34" charset="0"/>
                <a:cs typeface="Arial" panose="020B0604020202020204" pitchFamily="34" charset="0"/>
              </a:rPr>
              <a:t>Eg</a:t>
            </a:r>
            <a:r>
              <a:rPr lang="en-GB" dirty="0">
                <a:solidFill>
                  <a:srgbClr val="202C8F"/>
                </a:solidFill>
                <a:latin typeface="Arial" panose="020B0604020202020204" pitchFamily="34" charset="0"/>
                <a:cs typeface="Arial" panose="020B0604020202020204" pitchFamily="34" charset="0"/>
              </a:rPr>
              <a:t>: swim as ‘</a:t>
            </a:r>
            <a:r>
              <a:rPr lang="en-GB" dirty="0" err="1">
                <a:solidFill>
                  <a:srgbClr val="202C8F"/>
                </a:solidFill>
                <a:latin typeface="Arial" panose="020B0604020202020204" pitchFamily="34" charset="0"/>
                <a:cs typeface="Arial" panose="020B0604020202020204" pitchFamily="34" charset="0"/>
              </a:rPr>
              <a:t>sw</a:t>
            </a:r>
            <a:r>
              <a:rPr lang="en-GB" dirty="0">
                <a:solidFill>
                  <a:srgbClr val="202C8F"/>
                </a:solidFill>
                <a:latin typeface="Arial" panose="020B0604020202020204" pitchFamily="34" charset="0"/>
                <a:cs typeface="Arial" panose="020B0604020202020204" pitchFamily="34" charset="0"/>
              </a:rPr>
              <a:t>’. Stretch out the word, draw right number of lines on their whiteboard so that they can see how many sounds there are. “What sound can you hear when my finger is here?”</a:t>
            </a:r>
          </a:p>
          <a:p>
            <a:pPr marL="342900" indent="-342900">
              <a:buFont typeface="Arial" panose="020B0604020202020204" pitchFamily="34" charset="0"/>
              <a:buChar char="•"/>
            </a:pPr>
            <a:r>
              <a:rPr lang="en-GB" dirty="0">
                <a:solidFill>
                  <a:srgbClr val="202C8F"/>
                </a:solidFill>
                <a:latin typeface="Arial" panose="020B0604020202020204" pitchFamily="34" charset="0"/>
                <a:cs typeface="Arial" panose="020B0604020202020204" pitchFamily="34" charset="0"/>
              </a:rPr>
              <a:t>When spelling and they choose the wrong spelling – Point to the correct spelling or write it on their whiteboard “This is the way we spell /s/.”   or “yes, that spelling does represent the /ae/ sound but in this word we spell it this way. “ Model it for them. Make sure they re-write it too.</a:t>
            </a:r>
          </a:p>
          <a:p>
            <a:pPr marL="342900" indent="-342900">
              <a:buFont typeface="Arial" panose="020B0604020202020204" pitchFamily="34" charset="0"/>
              <a:buChar char="•"/>
            </a:pPr>
            <a:r>
              <a:rPr lang="en-GB" dirty="0">
                <a:solidFill>
                  <a:srgbClr val="202C8F"/>
                </a:solidFill>
                <a:latin typeface="Arial" panose="020B0604020202020204" pitchFamily="34" charset="0"/>
                <a:cs typeface="Arial" panose="020B0604020202020204" pitchFamily="34" charset="0"/>
              </a:rPr>
              <a:t>When spelling they miss out a sound – “if we are writing swim, which sound would be here?”  Then ask them to rub out the word up to the correct part and re-write.</a:t>
            </a:r>
          </a:p>
          <a:p>
            <a:pPr marL="342900" indent="-342900">
              <a:buFont typeface="Arial" panose="020B0604020202020204" pitchFamily="34" charset="0"/>
              <a:buChar char="•"/>
            </a:pPr>
            <a:r>
              <a:rPr lang="en-GB" dirty="0">
                <a:solidFill>
                  <a:srgbClr val="202C8F"/>
                </a:solidFill>
                <a:latin typeface="Arial" panose="020B0604020202020204" pitchFamily="34" charset="0"/>
                <a:cs typeface="Arial" panose="020B0604020202020204" pitchFamily="34" charset="0"/>
              </a:rPr>
              <a:t>Writing a letter wrong way round – model on whiteboard. “This is the way we write a /p/.” Good practise to get them to write the whole word again.</a:t>
            </a:r>
          </a:p>
          <a:p>
            <a:pPr marL="342900" indent="-342900">
              <a:buFont typeface="Arial" panose="020B0604020202020204" pitchFamily="34" charset="0"/>
              <a:buChar char="•"/>
            </a:pPr>
            <a:r>
              <a:rPr lang="en-GB" dirty="0">
                <a:solidFill>
                  <a:srgbClr val="202C8F"/>
                </a:solidFill>
                <a:latin typeface="Arial" panose="020B0604020202020204" pitchFamily="34" charset="0"/>
                <a:cs typeface="Arial" panose="020B0604020202020204" pitchFamily="34" charset="0"/>
              </a:rPr>
              <a:t>Reading words – adding or leaving out sounds “If this were slip, there would be an /l/ here. Is there another sound? Say the sounds, read the word.”</a:t>
            </a:r>
          </a:p>
          <a:p>
            <a:pPr marL="342900" indent="-342900">
              <a:buFont typeface="Arial" panose="020B0604020202020204" pitchFamily="34" charset="0"/>
              <a:buChar char="•"/>
            </a:pPr>
            <a:r>
              <a:rPr lang="en-GB" dirty="0">
                <a:solidFill>
                  <a:srgbClr val="202C8F"/>
                </a:solidFill>
                <a:latin typeface="Arial" panose="020B0604020202020204" pitchFamily="34" charset="0"/>
                <a:cs typeface="Arial" panose="020B0604020202020204" pitchFamily="34" charset="0"/>
              </a:rPr>
              <a:t>Spelling help – ask them which part of the spelling they are finding tricky so that we don’t give them the whole word but support with what they need.</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4119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 calcmode="lin" valueType="num">
                                      <p:cBhvr additive="base">
                                        <p:cTn id="2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Effect transition="in" filter="fade">
                                      <p:cBhvr>
                                        <p:cTn id="37" dur="1000"/>
                                        <p:tgtEl>
                                          <p:spTgt spid="4">
                                            <p:txEl>
                                              <p:pRg st="7" end="7"/>
                                            </p:txEl>
                                          </p:spTgt>
                                        </p:tgtEl>
                                      </p:cBhvr>
                                    </p:animEffect>
                                    <p:anim calcmode="lin" valueType="num">
                                      <p:cBhvr>
                                        <p:cTn id="38"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4">
                                            <p:txEl>
                                              <p:pRg st="8" end="8"/>
                                            </p:txEl>
                                          </p:spTgt>
                                        </p:tgtEl>
                                        <p:attrNameLst>
                                          <p:attrName>style.visibility</p:attrName>
                                        </p:attrNameLst>
                                      </p:cBhvr>
                                      <p:to>
                                        <p:strVal val="visible"/>
                                      </p:to>
                                    </p:set>
                                    <p:animEffect transition="in" filter="fade">
                                      <p:cBhvr>
                                        <p:cTn id="44" dur="1000"/>
                                        <p:tgtEl>
                                          <p:spTgt spid="4">
                                            <p:txEl>
                                              <p:pRg st="8" end="8"/>
                                            </p:txEl>
                                          </p:spTgt>
                                        </p:tgtEl>
                                      </p:cBhvr>
                                    </p:animEffect>
                                    <p:anim calcmode="lin" valueType="num">
                                      <p:cBhvr>
                                        <p:cTn id="45"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6"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4">
                                            <p:txEl>
                                              <p:pRg st="9" end="9"/>
                                            </p:txEl>
                                          </p:spTgt>
                                        </p:tgtEl>
                                        <p:attrNameLst>
                                          <p:attrName>style.visibility</p:attrName>
                                        </p:attrNameLst>
                                      </p:cBhvr>
                                      <p:to>
                                        <p:strVal val="visible"/>
                                      </p:to>
                                    </p:set>
                                    <p:animEffect transition="in" filter="fade">
                                      <p:cBhvr>
                                        <p:cTn id="51" dur="1000"/>
                                        <p:tgtEl>
                                          <p:spTgt spid="4">
                                            <p:txEl>
                                              <p:pRg st="9" end="9"/>
                                            </p:txEl>
                                          </p:spTgt>
                                        </p:tgtEl>
                                      </p:cBhvr>
                                    </p:animEffect>
                                    <p:anim calcmode="lin" valueType="num">
                                      <p:cBhvr>
                                        <p:cTn id="52"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53"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776BCF-647A-FD72-DD53-F7398D532783}"/>
              </a:ext>
            </a:extLst>
          </p:cNvPr>
          <p:cNvSpPr txBox="1"/>
          <p:nvPr/>
        </p:nvSpPr>
        <p:spPr>
          <a:xfrm>
            <a:off x="972457" y="458956"/>
            <a:ext cx="10929257" cy="5786199"/>
          </a:xfrm>
          <a:prstGeom prst="rect">
            <a:avLst/>
          </a:prstGeom>
          <a:noFill/>
        </p:spPr>
        <p:txBody>
          <a:bodyPr wrap="square" rtlCol="0">
            <a:spAutoFit/>
          </a:bodyPr>
          <a:lstStyle/>
          <a:p>
            <a:r>
              <a:rPr lang="en-GB" sz="3000" dirty="0">
                <a:solidFill>
                  <a:srgbClr val="202C8F"/>
                </a:solidFill>
                <a:latin typeface="Arial" panose="020B0604020202020204" pitchFamily="34" charset="0"/>
                <a:cs typeface="Arial" panose="020B0604020202020204" pitchFamily="34" charset="0"/>
              </a:rPr>
              <a:t>The process of early reading</a:t>
            </a:r>
          </a:p>
          <a:p>
            <a:endParaRPr lang="en-GB" sz="2000" dirty="0">
              <a:solidFill>
                <a:srgbClr val="202C8F"/>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Decoding – this is where they segment and blend to decode a word. </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Fluency – this is when they can read words without needing to decode. They need to re-read texts to develop fluency.</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Reading comprehension</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p:txBody>
      </p:sp>
      <p:pic>
        <p:nvPicPr>
          <p:cNvPr id="2" name="Picture 1" descr="what is scarborough's reading rope?">
            <a:extLst>
              <a:ext uri="{FF2B5EF4-FFF2-40B4-BE49-F238E27FC236}">
                <a16:creationId xmlns:a16="http://schemas.microsoft.com/office/drawing/2014/main" id="{1831E362-9996-5560-D96C-31192AA52C1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13943" y="1975357"/>
            <a:ext cx="6560457" cy="4332405"/>
          </a:xfrm>
          <a:prstGeom prst="rect">
            <a:avLst/>
          </a:prstGeom>
          <a:noFill/>
          <a:ln>
            <a:noFill/>
          </a:ln>
        </p:spPr>
      </p:pic>
    </p:spTree>
    <p:extLst>
      <p:ext uri="{BB962C8B-B14F-4D97-AF65-F5344CB8AC3E}">
        <p14:creationId xmlns:p14="http://schemas.microsoft.com/office/powerpoint/2010/main" val="26510987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776BCF-647A-FD72-DD53-F7398D532783}"/>
              </a:ext>
            </a:extLst>
          </p:cNvPr>
          <p:cNvSpPr txBox="1"/>
          <p:nvPr/>
        </p:nvSpPr>
        <p:spPr>
          <a:xfrm>
            <a:off x="972457" y="458956"/>
            <a:ext cx="10929257" cy="8556188"/>
          </a:xfrm>
          <a:prstGeom prst="rect">
            <a:avLst/>
          </a:prstGeom>
          <a:noFill/>
        </p:spPr>
        <p:txBody>
          <a:bodyPr wrap="square" rtlCol="0">
            <a:spAutoFit/>
          </a:bodyPr>
          <a:lstStyle/>
          <a:p>
            <a:r>
              <a:rPr lang="en-GB" sz="3000" dirty="0">
                <a:solidFill>
                  <a:srgbClr val="202C8F"/>
                </a:solidFill>
                <a:latin typeface="Arial" panose="020B0604020202020204" pitchFamily="34" charset="0"/>
                <a:cs typeface="Arial" panose="020B0604020202020204" pitchFamily="34" charset="0"/>
              </a:rPr>
              <a:t>Early reading</a:t>
            </a:r>
          </a:p>
          <a:p>
            <a:endParaRPr lang="en-GB" sz="2000" dirty="0">
              <a:solidFill>
                <a:srgbClr val="202C8F"/>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Decoding – this is where they segment and blend to decode a word.  This can be exhausting and frustrating for children learning to read.</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Little and often</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Practise key sounds that you know they find tricky and are going to come up in their book.  Remember sound first.  Put flashcards on table.  Which of these represents the &lt;v&gt; sound?  Can they find it ?  If not, tell them.  This is the &lt;v&gt; sound.</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Read a sentence encouraging them to segment and blend.  </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Help them (don’t make it into a test!).</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Blending – is usually the trickiest part.  See blending blog notes on what to do. </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Do get them to re-read the sentence again.  To help develop fluency.  And again… if they are still happy to!</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If they have read it with fluency, you could do a little bit of reading comprehension.</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Learning to read turns into reading to learn!</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502805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776BCF-647A-FD72-DD53-F7398D532783}"/>
              </a:ext>
            </a:extLst>
          </p:cNvPr>
          <p:cNvSpPr txBox="1"/>
          <p:nvPr/>
        </p:nvSpPr>
        <p:spPr>
          <a:xfrm>
            <a:off x="972457" y="458956"/>
            <a:ext cx="10929257" cy="7940635"/>
          </a:xfrm>
          <a:prstGeom prst="rect">
            <a:avLst/>
          </a:prstGeom>
          <a:noFill/>
        </p:spPr>
        <p:txBody>
          <a:bodyPr wrap="square" rtlCol="0">
            <a:spAutoFit/>
          </a:bodyPr>
          <a:lstStyle/>
          <a:p>
            <a:r>
              <a:rPr lang="en-GB" sz="3000" dirty="0">
                <a:solidFill>
                  <a:srgbClr val="202C8F"/>
                </a:solidFill>
                <a:latin typeface="Arial" panose="020B0604020202020204" pitchFamily="34" charset="0"/>
                <a:cs typeface="Arial" panose="020B0604020202020204" pitchFamily="34" charset="0"/>
              </a:rPr>
              <a:t>Reading books</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Sounds-write books are functional – chance to practise blending, segmenting decoding skills.  Usually 2 or more units below what we are working on in our Sounds-Write lessons.</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Some children who are fluent readers will also take home a levelled reading band book.</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All KS1 children are also taking home a library book to have an adult at home read to them for ‘richer read’ and to develop language comprehension skills.</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a:p>
            <a:r>
              <a:rPr lang="en-GB" sz="2000" dirty="0">
                <a:solidFill>
                  <a:srgbClr val="202C8F"/>
                </a:solidFill>
                <a:latin typeface="Arial" panose="020B0604020202020204" pitchFamily="34" charset="0"/>
                <a:cs typeface="Arial" panose="020B0604020202020204" pitchFamily="34" charset="0"/>
              </a:rPr>
              <a:t>KS2 children</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OUP books in the KS2 library</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Dandelion books (KS1 library)</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Barrington Stokes books  (Katie’s room?)</a:t>
            </a:r>
          </a:p>
          <a:p>
            <a:pPr marL="342900" indent="-342900">
              <a:buFont typeface="Arial" panose="020B0604020202020204" pitchFamily="34" charset="0"/>
              <a:buChar char="•"/>
            </a:pPr>
            <a:endParaRPr lang="en-GB" sz="2000" dirty="0">
              <a:solidFill>
                <a:srgbClr val="202C8F"/>
              </a:solidFill>
              <a:latin typeface="Arial" panose="020B0604020202020204" pitchFamily="34" charset="0"/>
              <a:cs typeface="Arial" panose="020B0604020202020204" pitchFamily="34" charset="0"/>
            </a:endParaRPr>
          </a:p>
          <a:p>
            <a:r>
              <a:rPr lang="en-GB" sz="2000" dirty="0">
                <a:solidFill>
                  <a:srgbClr val="202C8F"/>
                </a:solidFill>
                <a:latin typeface="Arial" panose="020B0604020202020204" pitchFamily="34" charset="0"/>
                <a:cs typeface="Arial" panose="020B0604020202020204" pitchFamily="34" charset="0"/>
              </a:rPr>
              <a:t>Please come and ask if you need any other books.</a:t>
            </a:r>
          </a:p>
          <a:p>
            <a:r>
              <a:rPr lang="en-GB" sz="2000" dirty="0">
                <a:solidFill>
                  <a:srgbClr val="202C8F"/>
                </a:solidFill>
                <a:latin typeface="Arial" panose="020B0604020202020204" pitchFamily="34" charset="0"/>
                <a:cs typeface="Arial" panose="020B0604020202020204" pitchFamily="34" charset="0"/>
              </a:rPr>
              <a:t>Teachers should be aware of what level children are reading at!</a:t>
            </a: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9881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6776BCF-647A-FD72-DD53-F7398D532783}"/>
              </a:ext>
            </a:extLst>
          </p:cNvPr>
          <p:cNvSpPr txBox="1"/>
          <p:nvPr/>
        </p:nvSpPr>
        <p:spPr>
          <a:xfrm>
            <a:off x="972457" y="458956"/>
            <a:ext cx="10929257" cy="6401753"/>
          </a:xfrm>
          <a:prstGeom prst="rect">
            <a:avLst/>
          </a:prstGeom>
          <a:noFill/>
        </p:spPr>
        <p:txBody>
          <a:bodyPr wrap="square" rtlCol="0">
            <a:spAutoFit/>
          </a:bodyPr>
          <a:lstStyle/>
          <a:p>
            <a:r>
              <a:rPr lang="en-GB" sz="3000" dirty="0">
                <a:solidFill>
                  <a:srgbClr val="202C8F"/>
                </a:solidFill>
                <a:latin typeface="Arial" panose="020B0604020202020204" pitchFamily="34" charset="0"/>
                <a:cs typeface="Arial" panose="020B0604020202020204" pitchFamily="34" charset="0"/>
              </a:rPr>
              <a:t>Next steps</a:t>
            </a:r>
          </a:p>
          <a:p>
            <a:pPr marL="457200" indent="-4572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Please use what we have talked about today to support children during whole class Sounds-Write lessons.</a:t>
            </a:r>
          </a:p>
          <a:p>
            <a:pPr marL="457200" indent="-4572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All children should be in the class for the whole class Sounds-Write lesson.</a:t>
            </a:r>
          </a:p>
          <a:p>
            <a:pPr marL="457200" indent="-4572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Focus on those children who are lowest 20% readers and writers.</a:t>
            </a:r>
          </a:p>
          <a:p>
            <a:pPr marL="457200" indent="-4572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Eva (EAL), Bonnie and Lyndsey will have S-W intervention groups.</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Class S-W intervention groups – training to be organised.</a:t>
            </a:r>
          </a:p>
          <a:p>
            <a:pPr marL="342900" indent="-342900">
              <a:buFont typeface="Arial" panose="020B0604020202020204" pitchFamily="34" charset="0"/>
              <a:buChar char="•"/>
            </a:pPr>
            <a:r>
              <a:rPr lang="en-GB" sz="2000" dirty="0">
                <a:solidFill>
                  <a:srgbClr val="202C8F"/>
                </a:solidFill>
                <a:latin typeface="Arial" panose="020B0604020202020204" pitchFamily="34" charset="0"/>
                <a:cs typeface="Arial" panose="020B0604020202020204" pitchFamily="34" charset="0"/>
              </a:rPr>
              <a:t>All children working below expected/secure levels should have a S-W diagnostic assessment completed (Eva, Bonnie, Lyndsey and Louise can do these).</a:t>
            </a:r>
          </a:p>
          <a:p>
            <a:pPr marL="457200" indent="-457200">
              <a:buFont typeface="Arial" panose="020B0604020202020204" pitchFamily="34" charset="0"/>
              <a:buChar char="•"/>
            </a:pPr>
            <a:endParaRPr lang="en-GB" sz="2000" b="1"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a:p>
            <a:endParaRPr lang="en-GB" sz="2000" dirty="0">
              <a:solidFill>
                <a:srgbClr val="202C8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654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1000"/>
                                        <p:tgtEl>
                                          <p:spTgt spid="4">
                                            <p:txEl>
                                              <p:pRg st="4" end="4"/>
                                            </p:txEl>
                                          </p:spTgt>
                                        </p:tgtEl>
                                      </p:cBhvr>
                                    </p:animEffect>
                                    <p:anim calcmode="lin" valueType="num">
                                      <p:cBhvr>
                                        <p:cTn id="29"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fade">
                                      <p:cBhvr>
                                        <p:cTn id="35" dur="1000"/>
                                        <p:tgtEl>
                                          <p:spTgt spid="4">
                                            <p:txEl>
                                              <p:pRg st="5" end="5"/>
                                            </p:txEl>
                                          </p:spTgt>
                                        </p:tgtEl>
                                      </p:cBhvr>
                                    </p:animEffect>
                                    <p:anim calcmode="lin" valueType="num">
                                      <p:cBhvr>
                                        <p:cTn id="36"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fade">
                                      <p:cBhvr>
                                        <p:cTn id="42" dur="1000"/>
                                        <p:tgtEl>
                                          <p:spTgt spid="4">
                                            <p:txEl>
                                              <p:pRg st="6" end="6"/>
                                            </p:txEl>
                                          </p:spTgt>
                                        </p:tgtEl>
                                      </p:cBhvr>
                                    </p:animEffect>
                                    <p:anim calcmode="lin" valueType="num">
                                      <p:cBhvr>
                                        <p:cTn id="43"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AB426-5B7C-607E-D413-5D2C9495CC0A}"/>
              </a:ext>
            </a:extLst>
          </p:cNvPr>
          <p:cNvSpPr>
            <a:spLocks noGrp="1"/>
          </p:cNvSpPr>
          <p:nvPr>
            <p:ph type="ctrTitle"/>
          </p:nvPr>
        </p:nvSpPr>
        <p:spPr/>
        <p:txBody>
          <a:bodyPr/>
          <a:lstStyle/>
          <a:p>
            <a:r>
              <a:rPr lang="en-US" dirty="0"/>
              <a:t>THANK YOU</a:t>
            </a:r>
          </a:p>
        </p:txBody>
      </p:sp>
      <p:sp>
        <p:nvSpPr>
          <p:cNvPr id="3" name="Subtitle 2">
            <a:extLst>
              <a:ext uri="{FF2B5EF4-FFF2-40B4-BE49-F238E27FC236}">
                <a16:creationId xmlns:a16="http://schemas.microsoft.com/office/drawing/2014/main" id="{B787DFD8-D262-D485-B1F2-817C5A0928C5}"/>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1003962426"/>
      </p:ext>
    </p:extLst>
  </p:cSld>
  <p:clrMapOvr>
    <a:masterClrMapping/>
  </p:clrMapOvr>
</p:sld>
</file>

<file path=ppt/theme/theme1.xml><?xml version="1.0" encoding="utf-8"?>
<a:theme xmlns:a="http://schemas.openxmlformats.org/drawingml/2006/main" name="Office Theme">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Color-Block_Win32_jx_v9.potx" id="{B1D493D9-AF74-4AD6-8F0C-5B1308D7041B}" vid="{1AA99070-5A1F-42D2-9F5B-E7354C9646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{1CFFA3DB-95AC-4EF5-844B-0F90D4361B05}tf78438558_win32</Template>
  <TotalTime>171</TotalTime>
  <Words>1396</Words>
  <Application>Microsoft Office PowerPoint</Application>
  <PresentationFormat>Widescreen</PresentationFormat>
  <Paragraphs>149</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Arial Black</vt:lpstr>
      <vt:lpstr>Sabon Next LT</vt:lpstr>
      <vt:lpstr>Office Theme</vt:lpstr>
      <vt:lpstr>Sounds-Write and Early Reading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Sounds-Write and Early Reading</dc:title>
  <dc:subject/>
  <dc:creator>Kate Hill</dc:creator>
  <cp:lastModifiedBy>Kate Hill</cp:lastModifiedBy>
  <cp:revision>31</cp:revision>
  <dcterms:created xsi:type="dcterms:W3CDTF">2022-11-03T16:22:35Z</dcterms:created>
  <dcterms:modified xsi:type="dcterms:W3CDTF">2023-09-21T18:43:15Z</dcterms:modified>
</cp:coreProperties>
</file>