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86" d="100"/>
          <a:sy n="86" d="100"/>
        </p:scale>
        <p:origin x="533"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60DB0-1C06-4817-A911-434DD8EF4B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39AD272-F90D-4575-A269-D61807058C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056A9DB-82DA-4597-B52F-48F3350F3F46}"/>
              </a:ext>
            </a:extLst>
          </p:cNvPr>
          <p:cNvSpPr>
            <a:spLocks noGrp="1"/>
          </p:cNvSpPr>
          <p:nvPr>
            <p:ph type="dt" sz="half" idx="10"/>
          </p:nvPr>
        </p:nvSpPr>
        <p:spPr/>
        <p:txBody>
          <a:bodyPr/>
          <a:lstStyle/>
          <a:p>
            <a:fld id="{C6DF812F-CCD7-4DFA-AF5F-4C49B71787D7}" type="datetimeFigureOut">
              <a:rPr lang="en-GB" smtClean="0"/>
              <a:t>14/09/2023</a:t>
            </a:fld>
            <a:endParaRPr lang="en-GB" dirty="0"/>
          </a:p>
        </p:txBody>
      </p:sp>
      <p:sp>
        <p:nvSpPr>
          <p:cNvPr id="5" name="Footer Placeholder 4">
            <a:extLst>
              <a:ext uri="{FF2B5EF4-FFF2-40B4-BE49-F238E27FC236}">
                <a16:creationId xmlns:a16="http://schemas.microsoft.com/office/drawing/2014/main" id="{3902C5AB-496C-4B4A-B4AE-D49979CF19A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D8C1047-11E2-410A-8AE1-DB89D410E0B5}"/>
              </a:ext>
            </a:extLst>
          </p:cNvPr>
          <p:cNvSpPr>
            <a:spLocks noGrp="1"/>
          </p:cNvSpPr>
          <p:nvPr>
            <p:ph type="sldNum" sz="quarter" idx="12"/>
          </p:nvPr>
        </p:nvSpPr>
        <p:spPr/>
        <p:txBody>
          <a:bodyPr/>
          <a:lstStyle/>
          <a:p>
            <a:fld id="{ECA16F83-A70D-404C-A2EC-C970C6229F94}" type="slidenum">
              <a:rPr lang="en-GB" smtClean="0"/>
              <a:t>‹#›</a:t>
            </a:fld>
            <a:endParaRPr lang="en-GB" dirty="0"/>
          </a:p>
        </p:txBody>
      </p:sp>
    </p:spTree>
    <p:extLst>
      <p:ext uri="{BB962C8B-B14F-4D97-AF65-F5344CB8AC3E}">
        <p14:creationId xmlns:p14="http://schemas.microsoft.com/office/powerpoint/2010/main" val="3810025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1ABDE-5E16-4E64-89F6-6827BF4D11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53BF15B-C7EA-4956-92AA-AE0FAAC80C4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F9C12E-3E82-41F9-8260-7B884F459516}"/>
              </a:ext>
            </a:extLst>
          </p:cNvPr>
          <p:cNvSpPr>
            <a:spLocks noGrp="1"/>
          </p:cNvSpPr>
          <p:nvPr>
            <p:ph type="dt" sz="half" idx="10"/>
          </p:nvPr>
        </p:nvSpPr>
        <p:spPr/>
        <p:txBody>
          <a:bodyPr/>
          <a:lstStyle/>
          <a:p>
            <a:fld id="{C6DF812F-CCD7-4DFA-AF5F-4C49B71787D7}" type="datetimeFigureOut">
              <a:rPr lang="en-GB" smtClean="0"/>
              <a:t>14/09/2023</a:t>
            </a:fld>
            <a:endParaRPr lang="en-GB" dirty="0"/>
          </a:p>
        </p:txBody>
      </p:sp>
      <p:sp>
        <p:nvSpPr>
          <p:cNvPr id="5" name="Footer Placeholder 4">
            <a:extLst>
              <a:ext uri="{FF2B5EF4-FFF2-40B4-BE49-F238E27FC236}">
                <a16:creationId xmlns:a16="http://schemas.microsoft.com/office/drawing/2014/main" id="{F52D1FF6-0682-4C07-9C3E-AB3A559F2A5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7B4535F-EFE3-415F-861C-2D2116B83339}"/>
              </a:ext>
            </a:extLst>
          </p:cNvPr>
          <p:cNvSpPr>
            <a:spLocks noGrp="1"/>
          </p:cNvSpPr>
          <p:nvPr>
            <p:ph type="sldNum" sz="quarter" idx="12"/>
          </p:nvPr>
        </p:nvSpPr>
        <p:spPr/>
        <p:txBody>
          <a:bodyPr/>
          <a:lstStyle/>
          <a:p>
            <a:fld id="{ECA16F83-A70D-404C-A2EC-C970C6229F94}" type="slidenum">
              <a:rPr lang="en-GB" smtClean="0"/>
              <a:t>‹#›</a:t>
            </a:fld>
            <a:endParaRPr lang="en-GB" dirty="0"/>
          </a:p>
        </p:txBody>
      </p:sp>
    </p:spTree>
    <p:extLst>
      <p:ext uri="{BB962C8B-B14F-4D97-AF65-F5344CB8AC3E}">
        <p14:creationId xmlns:p14="http://schemas.microsoft.com/office/powerpoint/2010/main" val="172382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2E1DA-7DCB-4AF5-BAE6-5A5865B8FDD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D66D9B0-5354-48E4-9183-37BFA49F1D1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DBB835F-6E15-42CA-85A8-57E335835826}"/>
              </a:ext>
            </a:extLst>
          </p:cNvPr>
          <p:cNvSpPr>
            <a:spLocks noGrp="1"/>
          </p:cNvSpPr>
          <p:nvPr>
            <p:ph type="dt" sz="half" idx="10"/>
          </p:nvPr>
        </p:nvSpPr>
        <p:spPr/>
        <p:txBody>
          <a:bodyPr/>
          <a:lstStyle/>
          <a:p>
            <a:fld id="{C6DF812F-CCD7-4DFA-AF5F-4C49B71787D7}" type="datetimeFigureOut">
              <a:rPr lang="en-GB" smtClean="0"/>
              <a:t>14/09/2023</a:t>
            </a:fld>
            <a:endParaRPr lang="en-GB" dirty="0"/>
          </a:p>
        </p:txBody>
      </p:sp>
      <p:sp>
        <p:nvSpPr>
          <p:cNvPr id="5" name="Footer Placeholder 4">
            <a:extLst>
              <a:ext uri="{FF2B5EF4-FFF2-40B4-BE49-F238E27FC236}">
                <a16:creationId xmlns:a16="http://schemas.microsoft.com/office/drawing/2014/main" id="{802059E0-BBD2-40C1-87E6-1B2B46ADD3A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A8DAD8B-3EB7-480C-801B-B1A3E5FC4F18}"/>
              </a:ext>
            </a:extLst>
          </p:cNvPr>
          <p:cNvSpPr>
            <a:spLocks noGrp="1"/>
          </p:cNvSpPr>
          <p:nvPr>
            <p:ph type="sldNum" sz="quarter" idx="12"/>
          </p:nvPr>
        </p:nvSpPr>
        <p:spPr/>
        <p:txBody>
          <a:bodyPr/>
          <a:lstStyle/>
          <a:p>
            <a:fld id="{ECA16F83-A70D-404C-A2EC-C970C6229F94}" type="slidenum">
              <a:rPr lang="en-GB" smtClean="0"/>
              <a:t>‹#›</a:t>
            </a:fld>
            <a:endParaRPr lang="en-GB" dirty="0"/>
          </a:p>
        </p:txBody>
      </p:sp>
    </p:spTree>
    <p:extLst>
      <p:ext uri="{BB962C8B-B14F-4D97-AF65-F5344CB8AC3E}">
        <p14:creationId xmlns:p14="http://schemas.microsoft.com/office/powerpoint/2010/main" val="1765645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08E19-E9F0-4B31-B393-A447D8F331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FAEE332-92A2-411E-8C64-362EAD783AD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D10E16D-E6CC-455C-9000-78FE5EF55EE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3513A9C-DE91-4328-9963-D15C4D00561C}"/>
              </a:ext>
            </a:extLst>
          </p:cNvPr>
          <p:cNvSpPr>
            <a:spLocks noGrp="1"/>
          </p:cNvSpPr>
          <p:nvPr>
            <p:ph type="dt" sz="half" idx="10"/>
          </p:nvPr>
        </p:nvSpPr>
        <p:spPr/>
        <p:txBody>
          <a:bodyPr/>
          <a:lstStyle/>
          <a:p>
            <a:fld id="{C6DF812F-CCD7-4DFA-AF5F-4C49B71787D7}" type="datetimeFigureOut">
              <a:rPr lang="en-GB" smtClean="0"/>
              <a:t>14/09/2023</a:t>
            </a:fld>
            <a:endParaRPr lang="en-GB" dirty="0"/>
          </a:p>
        </p:txBody>
      </p:sp>
      <p:sp>
        <p:nvSpPr>
          <p:cNvPr id="6" name="Footer Placeholder 5">
            <a:extLst>
              <a:ext uri="{FF2B5EF4-FFF2-40B4-BE49-F238E27FC236}">
                <a16:creationId xmlns:a16="http://schemas.microsoft.com/office/drawing/2014/main" id="{D5EC9D22-6AE6-4A4C-A919-3A2E9BB80DD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D800FA5-48D0-4FBB-B8AB-C6ED8288B4EC}"/>
              </a:ext>
            </a:extLst>
          </p:cNvPr>
          <p:cNvSpPr>
            <a:spLocks noGrp="1"/>
          </p:cNvSpPr>
          <p:nvPr>
            <p:ph type="sldNum" sz="quarter" idx="12"/>
          </p:nvPr>
        </p:nvSpPr>
        <p:spPr/>
        <p:txBody>
          <a:bodyPr/>
          <a:lstStyle/>
          <a:p>
            <a:fld id="{ECA16F83-A70D-404C-A2EC-C970C6229F94}" type="slidenum">
              <a:rPr lang="en-GB" smtClean="0"/>
              <a:t>‹#›</a:t>
            </a:fld>
            <a:endParaRPr lang="en-GB" dirty="0"/>
          </a:p>
        </p:txBody>
      </p:sp>
    </p:spTree>
    <p:extLst>
      <p:ext uri="{BB962C8B-B14F-4D97-AF65-F5344CB8AC3E}">
        <p14:creationId xmlns:p14="http://schemas.microsoft.com/office/powerpoint/2010/main" val="625608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07E8D-5ECF-45A3-B6C2-276FBFE5B12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052639-1B35-47E6-B025-081028D5F11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AA00D71-E1AF-4146-9705-64E17565BAB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1DC76F1-E5E4-4AAA-B5C2-C3F4503CA2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6B507B5-9ABA-408B-A111-1FD7592A953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3D26452-B7F9-4D9B-A01A-E20ED9A6A70A}"/>
              </a:ext>
            </a:extLst>
          </p:cNvPr>
          <p:cNvSpPr>
            <a:spLocks noGrp="1"/>
          </p:cNvSpPr>
          <p:nvPr>
            <p:ph type="dt" sz="half" idx="10"/>
          </p:nvPr>
        </p:nvSpPr>
        <p:spPr/>
        <p:txBody>
          <a:bodyPr/>
          <a:lstStyle/>
          <a:p>
            <a:fld id="{C6DF812F-CCD7-4DFA-AF5F-4C49B71787D7}" type="datetimeFigureOut">
              <a:rPr lang="en-GB" smtClean="0"/>
              <a:t>14/09/2023</a:t>
            </a:fld>
            <a:endParaRPr lang="en-GB" dirty="0"/>
          </a:p>
        </p:txBody>
      </p:sp>
      <p:sp>
        <p:nvSpPr>
          <p:cNvPr id="8" name="Footer Placeholder 7">
            <a:extLst>
              <a:ext uri="{FF2B5EF4-FFF2-40B4-BE49-F238E27FC236}">
                <a16:creationId xmlns:a16="http://schemas.microsoft.com/office/drawing/2014/main" id="{F02B6582-D727-4B18-A1C1-0EA14B73375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AEF78363-4CAB-40A6-BA41-B4BA3354F2AF}"/>
              </a:ext>
            </a:extLst>
          </p:cNvPr>
          <p:cNvSpPr>
            <a:spLocks noGrp="1"/>
          </p:cNvSpPr>
          <p:nvPr>
            <p:ph type="sldNum" sz="quarter" idx="12"/>
          </p:nvPr>
        </p:nvSpPr>
        <p:spPr/>
        <p:txBody>
          <a:bodyPr/>
          <a:lstStyle/>
          <a:p>
            <a:fld id="{ECA16F83-A70D-404C-A2EC-C970C6229F94}" type="slidenum">
              <a:rPr lang="en-GB" smtClean="0"/>
              <a:t>‹#›</a:t>
            </a:fld>
            <a:endParaRPr lang="en-GB" dirty="0"/>
          </a:p>
        </p:txBody>
      </p:sp>
    </p:spTree>
    <p:extLst>
      <p:ext uri="{BB962C8B-B14F-4D97-AF65-F5344CB8AC3E}">
        <p14:creationId xmlns:p14="http://schemas.microsoft.com/office/powerpoint/2010/main" val="3376726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4D852-2516-4601-8988-6A09148A721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CA13332-9EC7-47DE-B8D4-D70B86FCBE57}"/>
              </a:ext>
            </a:extLst>
          </p:cNvPr>
          <p:cNvSpPr>
            <a:spLocks noGrp="1"/>
          </p:cNvSpPr>
          <p:nvPr>
            <p:ph type="dt" sz="half" idx="10"/>
          </p:nvPr>
        </p:nvSpPr>
        <p:spPr/>
        <p:txBody>
          <a:bodyPr/>
          <a:lstStyle/>
          <a:p>
            <a:fld id="{C6DF812F-CCD7-4DFA-AF5F-4C49B71787D7}" type="datetimeFigureOut">
              <a:rPr lang="en-GB" smtClean="0"/>
              <a:t>14/09/2023</a:t>
            </a:fld>
            <a:endParaRPr lang="en-GB" dirty="0"/>
          </a:p>
        </p:txBody>
      </p:sp>
      <p:sp>
        <p:nvSpPr>
          <p:cNvPr id="4" name="Footer Placeholder 3">
            <a:extLst>
              <a:ext uri="{FF2B5EF4-FFF2-40B4-BE49-F238E27FC236}">
                <a16:creationId xmlns:a16="http://schemas.microsoft.com/office/drawing/2014/main" id="{A89B9C9A-AD5C-4361-A011-2DBAA2611B1B}"/>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599D6FD5-9775-4F93-9958-956BC9C96465}"/>
              </a:ext>
            </a:extLst>
          </p:cNvPr>
          <p:cNvSpPr>
            <a:spLocks noGrp="1"/>
          </p:cNvSpPr>
          <p:nvPr>
            <p:ph type="sldNum" sz="quarter" idx="12"/>
          </p:nvPr>
        </p:nvSpPr>
        <p:spPr/>
        <p:txBody>
          <a:bodyPr/>
          <a:lstStyle/>
          <a:p>
            <a:fld id="{ECA16F83-A70D-404C-A2EC-C970C6229F94}" type="slidenum">
              <a:rPr lang="en-GB" smtClean="0"/>
              <a:t>‹#›</a:t>
            </a:fld>
            <a:endParaRPr lang="en-GB" dirty="0"/>
          </a:p>
        </p:txBody>
      </p:sp>
    </p:spTree>
    <p:extLst>
      <p:ext uri="{BB962C8B-B14F-4D97-AF65-F5344CB8AC3E}">
        <p14:creationId xmlns:p14="http://schemas.microsoft.com/office/powerpoint/2010/main" val="698170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E997513-5F13-492B-8B44-A664479B20C6}"/>
              </a:ext>
            </a:extLst>
          </p:cNvPr>
          <p:cNvSpPr>
            <a:spLocks noGrp="1"/>
          </p:cNvSpPr>
          <p:nvPr>
            <p:ph type="dt" sz="half" idx="10"/>
          </p:nvPr>
        </p:nvSpPr>
        <p:spPr/>
        <p:txBody>
          <a:bodyPr/>
          <a:lstStyle/>
          <a:p>
            <a:fld id="{C6DF812F-CCD7-4DFA-AF5F-4C49B71787D7}" type="datetimeFigureOut">
              <a:rPr lang="en-GB" smtClean="0"/>
              <a:t>14/09/2023</a:t>
            </a:fld>
            <a:endParaRPr lang="en-GB" dirty="0"/>
          </a:p>
        </p:txBody>
      </p:sp>
      <p:sp>
        <p:nvSpPr>
          <p:cNvPr id="3" name="Footer Placeholder 2">
            <a:extLst>
              <a:ext uri="{FF2B5EF4-FFF2-40B4-BE49-F238E27FC236}">
                <a16:creationId xmlns:a16="http://schemas.microsoft.com/office/drawing/2014/main" id="{60288C11-D5C1-4A52-9616-1538C85CDA9B}"/>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F1EF386B-A310-4F9D-9057-52FD35227BC0}"/>
              </a:ext>
            </a:extLst>
          </p:cNvPr>
          <p:cNvSpPr>
            <a:spLocks noGrp="1"/>
          </p:cNvSpPr>
          <p:nvPr>
            <p:ph type="sldNum" sz="quarter" idx="12"/>
          </p:nvPr>
        </p:nvSpPr>
        <p:spPr/>
        <p:txBody>
          <a:bodyPr/>
          <a:lstStyle/>
          <a:p>
            <a:fld id="{ECA16F83-A70D-404C-A2EC-C970C6229F94}" type="slidenum">
              <a:rPr lang="en-GB" smtClean="0"/>
              <a:t>‹#›</a:t>
            </a:fld>
            <a:endParaRPr lang="en-GB" dirty="0"/>
          </a:p>
        </p:txBody>
      </p:sp>
    </p:spTree>
    <p:extLst>
      <p:ext uri="{BB962C8B-B14F-4D97-AF65-F5344CB8AC3E}">
        <p14:creationId xmlns:p14="http://schemas.microsoft.com/office/powerpoint/2010/main" val="5446938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75769-1DD1-46C4-B4D5-27D304EF5A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777F5F0-67D7-4674-8079-6743AA383D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86A8EF5-CA67-4949-8E97-8C309CCBED3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1A977F6-3B4E-4735-8034-D4A4FCCC14F0}"/>
              </a:ext>
            </a:extLst>
          </p:cNvPr>
          <p:cNvSpPr>
            <a:spLocks noGrp="1"/>
          </p:cNvSpPr>
          <p:nvPr>
            <p:ph type="dt" sz="half" idx="10"/>
          </p:nvPr>
        </p:nvSpPr>
        <p:spPr/>
        <p:txBody>
          <a:bodyPr/>
          <a:lstStyle/>
          <a:p>
            <a:fld id="{C6DF812F-CCD7-4DFA-AF5F-4C49B71787D7}" type="datetimeFigureOut">
              <a:rPr lang="en-GB" smtClean="0"/>
              <a:t>14/09/2023</a:t>
            </a:fld>
            <a:endParaRPr lang="en-GB" dirty="0"/>
          </a:p>
        </p:txBody>
      </p:sp>
      <p:sp>
        <p:nvSpPr>
          <p:cNvPr id="6" name="Footer Placeholder 5">
            <a:extLst>
              <a:ext uri="{FF2B5EF4-FFF2-40B4-BE49-F238E27FC236}">
                <a16:creationId xmlns:a16="http://schemas.microsoft.com/office/drawing/2014/main" id="{3083AFCB-BA6E-429E-A3CF-4068589580E0}"/>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06A18E03-FB50-4CDD-A7BC-BFC9D682F8FB}"/>
              </a:ext>
            </a:extLst>
          </p:cNvPr>
          <p:cNvSpPr>
            <a:spLocks noGrp="1"/>
          </p:cNvSpPr>
          <p:nvPr>
            <p:ph type="sldNum" sz="quarter" idx="12"/>
          </p:nvPr>
        </p:nvSpPr>
        <p:spPr/>
        <p:txBody>
          <a:bodyPr/>
          <a:lstStyle/>
          <a:p>
            <a:fld id="{ECA16F83-A70D-404C-A2EC-C970C6229F94}" type="slidenum">
              <a:rPr lang="en-GB" smtClean="0"/>
              <a:t>‹#›</a:t>
            </a:fld>
            <a:endParaRPr lang="en-GB" dirty="0"/>
          </a:p>
        </p:txBody>
      </p:sp>
    </p:spTree>
    <p:extLst>
      <p:ext uri="{BB962C8B-B14F-4D97-AF65-F5344CB8AC3E}">
        <p14:creationId xmlns:p14="http://schemas.microsoft.com/office/powerpoint/2010/main" val="168000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1D09D-856B-47AA-ABD8-A02B0DDB257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AB19BA1-89FC-4494-ADDB-44C78100660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6A39C5C0-5BC5-4F54-B22B-05B0F9F82E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BF73F04-9EDD-4F0D-AE94-BFC8650692F6}"/>
              </a:ext>
            </a:extLst>
          </p:cNvPr>
          <p:cNvSpPr>
            <a:spLocks noGrp="1"/>
          </p:cNvSpPr>
          <p:nvPr>
            <p:ph type="dt" sz="half" idx="10"/>
          </p:nvPr>
        </p:nvSpPr>
        <p:spPr/>
        <p:txBody>
          <a:bodyPr/>
          <a:lstStyle/>
          <a:p>
            <a:fld id="{C6DF812F-CCD7-4DFA-AF5F-4C49B71787D7}" type="datetimeFigureOut">
              <a:rPr lang="en-GB" smtClean="0"/>
              <a:t>14/09/2023</a:t>
            </a:fld>
            <a:endParaRPr lang="en-GB" dirty="0"/>
          </a:p>
        </p:txBody>
      </p:sp>
      <p:sp>
        <p:nvSpPr>
          <p:cNvPr id="6" name="Footer Placeholder 5">
            <a:extLst>
              <a:ext uri="{FF2B5EF4-FFF2-40B4-BE49-F238E27FC236}">
                <a16:creationId xmlns:a16="http://schemas.microsoft.com/office/drawing/2014/main" id="{319CC41F-5789-40E9-817B-BD6ABD3EED4D}"/>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6E2AB2D-4077-4E2C-BC88-A344B3A3FF93}"/>
              </a:ext>
            </a:extLst>
          </p:cNvPr>
          <p:cNvSpPr>
            <a:spLocks noGrp="1"/>
          </p:cNvSpPr>
          <p:nvPr>
            <p:ph type="sldNum" sz="quarter" idx="12"/>
          </p:nvPr>
        </p:nvSpPr>
        <p:spPr/>
        <p:txBody>
          <a:bodyPr/>
          <a:lstStyle/>
          <a:p>
            <a:fld id="{ECA16F83-A70D-404C-A2EC-C970C6229F94}" type="slidenum">
              <a:rPr lang="en-GB" smtClean="0"/>
              <a:t>‹#›</a:t>
            </a:fld>
            <a:endParaRPr lang="en-GB" dirty="0"/>
          </a:p>
        </p:txBody>
      </p:sp>
    </p:spTree>
    <p:extLst>
      <p:ext uri="{BB962C8B-B14F-4D97-AF65-F5344CB8AC3E}">
        <p14:creationId xmlns:p14="http://schemas.microsoft.com/office/powerpoint/2010/main" val="3616402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88266-132B-47D9-9CE1-FF71693A977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E2E6BB-D460-4E75-8A14-95B940BE703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AAA797-CC12-4A05-A85A-E0CD3FBEA06C}"/>
              </a:ext>
            </a:extLst>
          </p:cNvPr>
          <p:cNvSpPr>
            <a:spLocks noGrp="1"/>
          </p:cNvSpPr>
          <p:nvPr>
            <p:ph type="dt" sz="half" idx="10"/>
          </p:nvPr>
        </p:nvSpPr>
        <p:spPr/>
        <p:txBody>
          <a:bodyPr/>
          <a:lstStyle/>
          <a:p>
            <a:fld id="{C6DF812F-CCD7-4DFA-AF5F-4C49B71787D7}" type="datetimeFigureOut">
              <a:rPr lang="en-GB" smtClean="0"/>
              <a:t>14/09/2023</a:t>
            </a:fld>
            <a:endParaRPr lang="en-GB" dirty="0"/>
          </a:p>
        </p:txBody>
      </p:sp>
      <p:sp>
        <p:nvSpPr>
          <p:cNvPr id="5" name="Footer Placeholder 4">
            <a:extLst>
              <a:ext uri="{FF2B5EF4-FFF2-40B4-BE49-F238E27FC236}">
                <a16:creationId xmlns:a16="http://schemas.microsoft.com/office/drawing/2014/main" id="{0CE41DB1-2EDD-48C4-BA17-96C2255611E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C52912C-A64D-4F15-BA01-F9FB48B93F84}"/>
              </a:ext>
            </a:extLst>
          </p:cNvPr>
          <p:cNvSpPr>
            <a:spLocks noGrp="1"/>
          </p:cNvSpPr>
          <p:nvPr>
            <p:ph type="sldNum" sz="quarter" idx="12"/>
          </p:nvPr>
        </p:nvSpPr>
        <p:spPr/>
        <p:txBody>
          <a:bodyPr/>
          <a:lstStyle/>
          <a:p>
            <a:fld id="{ECA16F83-A70D-404C-A2EC-C970C6229F94}" type="slidenum">
              <a:rPr lang="en-GB" smtClean="0"/>
              <a:t>‹#›</a:t>
            </a:fld>
            <a:endParaRPr lang="en-GB" dirty="0"/>
          </a:p>
        </p:txBody>
      </p:sp>
    </p:spTree>
    <p:extLst>
      <p:ext uri="{BB962C8B-B14F-4D97-AF65-F5344CB8AC3E}">
        <p14:creationId xmlns:p14="http://schemas.microsoft.com/office/powerpoint/2010/main" val="3755442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14695F-2CA1-48B9-9D33-D2DA156EA24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0311A7C-D6F4-4A60-AF90-A94BEEE030B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3EB35C-E82D-4B0E-B03A-4476AD0BABAF}"/>
              </a:ext>
            </a:extLst>
          </p:cNvPr>
          <p:cNvSpPr>
            <a:spLocks noGrp="1"/>
          </p:cNvSpPr>
          <p:nvPr>
            <p:ph type="dt" sz="half" idx="10"/>
          </p:nvPr>
        </p:nvSpPr>
        <p:spPr/>
        <p:txBody>
          <a:bodyPr/>
          <a:lstStyle/>
          <a:p>
            <a:fld id="{C6DF812F-CCD7-4DFA-AF5F-4C49B71787D7}" type="datetimeFigureOut">
              <a:rPr lang="en-GB" smtClean="0"/>
              <a:t>14/09/2023</a:t>
            </a:fld>
            <a:endParaRPr lang="en-GB" dirty="0"/>
          </a:p>
        </p:txBody>
      </p:sp>
      <p:sp>
        <p:nvSpPr>
          <p:cNvPr id="5" name="Footer Placeholder 4">
            <a:extLst>
              <a:ext uri="{FF2B5EF4-FFF2-40B4-BE49-F238E27FC236}">
                <a16:creationId xmlns:a16="http://schemas.microsoft.com/office/drawing/2014/main" id="{05EFADE7-C6DF-41E8-9CAE-4575E6AC3E5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AC3A254-3F25-4517-A314-3304F0C66691}"/>
              </a:ext>
            </a:extLst>
          </p:cNvPr>
          <p:cNvSpPr>
            <a:spLocks noGrp="1"/>
          </p:cNvSpPr>
          <p:nvPr>
            <p:ph type="sldNum" sz="quarter" idx="12"/>
          </p:nvPr>
        </p:nvSpPr>
        <p:spPr/>
        <p:txBody>
          <a:bodyPr/>
          <a:lstStyle/>
          <a:p>
            <a:fld id="{ECA16F83-A70D-404C-A2EC-C970C6229F94}" type="slidenum">
              <a:rPr lang="en-GB" smtClean="0"/>
              <a:t>‹#›</a:t>
            </a:fld>
            <a:endParaRPr lang="en-GB" dirty="0"/>
          </a:p>
        </p:txBody>
      </p:sp>
    </p:spTree>
    <p:extLst>
      <p:ext uri="{BB962C8B-B14F-4D97-AF65-F5344CB8AC3E}">
        <p14:creationId xmlns:p14="http://schemas.microsoft.com/office/powerpoint/2010/main" val="1598441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19820AF-1CE9-47CA-BF6C-6C93D2AB59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47A167-0026-4205-9FB1-7F47B9C6C4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DEE305-04FA-4253-A656-5AC2631092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DF812F-CCD7-4DFA-AF5F-4C49B71787D7}" type="datetimeFigureOut">
              <a:rPr lang="en-GB" smtClean="0"/>
              <a:t>14/09/2023</a:t>
            </a:fld>
            <a:endParaRPr lang="en-GB" dirty="0"/>
          </a:p>
        </p:txBody>
      </p:sp>
      <p:sp>
        <p:nvSpPr>
          <p:cNvPr id="5" name="Footer Placeholder 4">
            <a:extLst>
              <a:ext uri="{FF2B5EF4-FFF2-40B4-BE49-F238E27FC236}">
                <a16:creationId xmlns:a16="http://schemas.microsoft.com/office/drawing/2014/main" id="{FED2FCA9-0733-4DCB-BF96-8ECFDFEEEE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98D1D617-71EA-4B36-B9CA-52A122C38C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A16F83-A70D-404C-A2EC-C970C6229F94}" type="slidenum">
              <a:rPr lang="en-GB" smtClean="0"/>
              <a:t>‹#›</a:t>
            </a:fld>
            <a:endParaRPr lang="en-GB" dirty="0"/>
          </a:p>
        </p:txBody>
      </p:sp>
    </p:spTree>
    <p:extLst>
      <p:ext uri="{BB962C8B-B14F-4D97-AF65-F5344CB8AC3E}">
        <p14:creationId xmlns:p14="http://schemas.microsoft.com/office/powerpoint/2010/main" val="23550477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35ACF9E9-14C8-077E-7C86-7B28F62B3294}"/>
              </a:ext>
            </a:extLst>
          </p:cNvPr>
          <p:cNvSpPr/>
          <p:nvPr/>
        </p:nvSpPr>
        <p:spPr>
          <a:xfrm>
            <a:off x="314413" y="193146"/>
            <a:ext cx="3457222" cy="2564252"/>
          </a:xfrm>
          <a:prstGeom prst="roundRect">
            <a:avLst/>
          </a:prstGeom>
          <a:solidFill>
            <a:srgbClr val="C7A7DB"/>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E03D28B-E298-F8EE-5962-A4CD418770EE}"/>
              </a:ext>
            </a:extLst>
          </p:cNvPr>
          <p:cNvSpPr txBox="1"/>
          <p:nvPr/>
        </p:nvSpPr>
        <p:spPr>
          <a:xfrm>
            <a:off x="314413" y="189522"/>
            <a:ext cx="3388429" cy="27238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 </a:t>
            </a:r>
            <a:r>
              <a:rPr lang="en-GB" b="1" u="sng" dirty="0">
                <a:cs typeface="Calibri"/>
              </a:rPr>
              <a:t>Synopsis</a:t>
            </a:r>
          </a:p>
          <a:p>
            <a:r>
              <a:rPr lang="en-GB" sz="1500" dirty="0">
                <a:cs typeface="Calibri"/>
              </a:rPr>
              <a:t>In this project, Year 5 will be learning about how the Roman Empire impacted the entertainment,  infrastructure and urbanisation of Great Britain. They will look deeply at what Britain was like prior to the Roman invasion; the changes that occurred throughout their rule; and how this has impacted and shaped the culture of modern-day Britain.  </a:t>
            </a:r>
            <a:endParaRPr lang="en-GB" sz="1500" dirty="0">
              <a:ea typeface="+mn-lt"/>
              <a:cs typeface="+mn-lt"/>
            </a:endParaRPr>
          </a:p>
          <a:p>
            <a:endParaRPr lang="en-GB" dirty="0">
              <a:cs typeface="Calibri"/>
            </a:endParaRPr>
          </a:p>
        </p:txBody>
      </p:sp>
      <p:sp>
        <p:nvSpPr>
          <p:cNvPr id="6" name="Rectangle: Rounded Corners 5">
            <a:extLst>
              <a:ext uri="{FF2B5EF4-FFF2-40B4-BE49-F238E27FC236}">
                <a16:creationId xmlns:a16="http://schemas.microsoft.com/office/drawing/2014/main" id="{82F0DC80-D1AE-1910-29D1-30E9A8F34744}"/>
              </a:ext>
            </a:extLst>
          </p:cNvPr>
          <p:cNvSpPr/>
          <p:nvPr/>
        </p:nvSpPr>
        <p:spPr>
          <a:xfrm>
            <a:off x="4459993" y="195351"/>
            <a:ext cx="6908878" cy="581934"/>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sz="2000" b="1" dirty="0">
                <a:solidFill>
                  <a:schemeClr val="tx1"/>
                </a:solidFill>
                <a:cs typeface="Calibri" panose="020F0502020204030204"/>
              </a:rPr>
              <a:t>Year 5 - Term 1 - How did Roman Culture Shape Great Britain?</a:t>
            </a:r>
          </a:p>
        </p:txBody>
      </p:sp>
      <p:sp>
        <p:nvSpPr>
          <p:cNvPr id="7" name="Rectangle: Rounded Corners 6">
            <a:extLst>
              <a:ext uri="{FF2B5EF4-FFF2-40B4-BE49-F238E27FC236}">
                <a16:creationId xmlns:a16="http://schemas.microsoft.com/office/drawing/2014/main" id="{E92D949A-559C-61A5-6EDE-303744BAD4E1}"/>
              </a:ext>
            </a:extLst>
          </p:cNvPr>
          <p:cNvSpPr/>
          <p:nvPr/>
        </p:nvSpPr>
        <p:spPr>
          <a:xfrm>
            <a:off x="4021666" y="908843"/>
            <a:ext cx="4678131" cy="1848555"/>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DFC40450-A441-21D6-CEE4-3C9CF31B47B0}"/>
              </a:ext>
            </a:extLst>
          </p:cNvPr>
          <p:cNvSpPr txBox="1"/>
          <p:nvPr/>
        </p:nvSpPr>
        <p:spPr>
          <a:xfrm>
            <a:off x="4095749" y="951618"/>
            <a:ext cx="4627249" cy="34470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cs typeface="Calibri"/>
              </a:rPr>
              <a:t>History/Geography</a:t>
            </a:r>
          </a:p>
          <a:p>
            <a:r>
              <a:rPr lang="en-GB" sz="1400" dirty="0">
                <a:cs typeface="Calibri"/>
              </a:rPr>
              <a:t>How other people have impacted on British history, through war and other aspects. Develop chronologically-secure knowledge; note connections, contrasts and trends over time. Understand how knowledge of the past is constructed from a range of sources. </a:t>
            </a:r>
          </a:p>
          <a:p>
            <a:r>
              <a:rPr lang="en-GB" sz="1400" dirty="0">
                <a:cs typeface="Calibri"/>
              </a:rPr>
              <a:t>Name and locate countries in Europe. Identify physical characteristics and land use. </a:t>
            </a:r>
          </a:p>
          <a:p>
            <a:endParaRPr lang="en-US" b="1" u="sng" dirty="0"/>
          </a:p>
          <a:p>
            <a:pPr marL="285750" indent="-285750">
              <a:buFont typeface="Arial"/>
              <a:buChar char="•"/>
            </a:pPr>
            <a:endParaRPr lang="en-GB" sz="1200"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p:txBody>
      </p:sp>
      <p:sp>
        <p:nvSpPr>
          <p:cNvPr id="9" name="Rectangle: Rounded Corners 8">
            <a:extLst>
              <a:ext uri="{FF2B5EF4-FFF2-40B4-BE49-F238E27FC236}">
                <a16:creationId xmlns:a16="http://schemas.microsoft.com/office/drawing/2014/main" id="{3D8AB129-44DE-A3B5-D2A3-914962B6B1FF}"/>
              </a:ext>
            </a:extLst>
          </p:cNvPr>
          <p:cNvSpPr/>
          <p:nvPr/>
        </p:nvSpPr>
        <p:spPr>
          <a:xfrm>
            <a:off x="8783271" y="908843"/>
            <a:ext cx="3151349" cy="1848555"/>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5E5E5C4C-22D0-83A9-D908-2DEF3B54D376}"/>
              </a:ext>
            </a:extLst>
          </p:cNvPr>
          <p:cNvSpPr txBox="1"/>
          <p:nvPr/>
        </p:nvSpPr>
        <p:spPr>
          <a:xfrm>
            <a:off x="5072648" y="3019169"/>
            <a:ext cx="3357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cs typeface="Calibri"/>
              </a:rPr>
              <a:t>Art</a:t>
            </a:r>
          </a:p>
        </p:txBody>
      </p:sp>
      <p:sp>
        <p:nvSpPr>
          <p:cNvPr id="11" name="Rectangle: Rounded Corners 10">
            <a:extLst>
              <a:ext uri="{FF2B5EF4-FFF2-40B4-BE49-F238E27FC236}">
                <a16:creationId xmlns:a16="http://schemas.microsoft.com/office/drawing/2014/main" id="{45D4D006-4E38-FFD4-6B04-905B44F51796}"/>
              </a:ext>
            </a:extLst>
          </p:cNvPr>
          <p:cNvSpPr/>
          <p:nvPr/>
        </p:nvSpPr>
        <p:spPr>
          <a:xfrm>
            <a:off x="351306" y="2926732"/>
            <a:ext cx="4159398" cy="1848555"/>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0B238630-285C-9D8D-8447-A99A5F239E0E}"/>
              </a:ext>
            </a:extLst>
          </p:cNvPr>
          <p:cNvSpPr/>
          <p:nvPr/>
        </p:nvSpPr>
        <p:spPr>
          <a:xfrm>
            <a:off x="4796895" y="2926732"/>
            <a:ext cx="4627249" cy="1848555"/>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cs typeface="Calibri"/>
            </a:endParaRPr>
          </a:p>
        </p:txBody>
      </p:sp>
      <p:sp>
        <p:nvSpPr>
          <p:cNvPr id="16" name="Rectangle: Rounded Corners 15">
            <a:extLst>
              <a:ext uri="{FF2B5EF4-FFF2-40B4-BE49-F238E27FC236}">
                <a16:creationId xmlns:a16="http://schemas.microsoft.com/office/drawing/2014/main" id="{D1F8B397-EC78-4406-1FAE-99320669F9A4}"/>
              </a:ext>
            </a:extLst>
          </p:cNvPr>
          <p:cNvSpPr/>
          <p:nvPr/>
        </p:nvSpPr>
        <p:spPr>
          <a:xfrm>
            <a:off x="4793245" y="4914635"/>
            <a:ext cx="2110683"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Rounded Corners 17">
            <a:extLst>
              <a:ext uri="{FF2B5EF4-FFF2-40B4-BE49-F238E27FC236}">
                <a16:creationId xmlns:a16="http://schemas.microsoft.com/office/drawing/2014/main" id="{4BDCAE9C-F391-F8CD-1A57-B9DB11B7BF32}"/>
              </a:ext>
            </a:extLst>
          </p:cNvPr>
          <p:cNvSpPr/>
          <p:nvPr/>
        </p:nvSpPr>
        <p:spPr>
          <a:xfrm>
            <a:off x="6998143" y="4917723"/>
            <a:ext cx="2366584"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0F552256-9927-2846-FE03-C78B93AD99A5}"/>
              </a:ext>
            </a:extLst>
          </p:cNvPr>
          <p:cNvSpPr txBox="1"/>
          <p:nvPr/>
        </p:nvSpPr>
        <p:spPr>
          <a:xfrm>
            <a:off x="407898" y="2955934"/>
            <a:ext cx="4220382"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cs typeface="Calibri"/>
              </a:rPr>
              <a:t>Maths </a:t>
            </a:r>
          </a:p>
          <a:p>
            <a:pPr marL="285750" indent="-285750">
              <a:buFont typeface="Arial" panose="020B0604020202020204" pitchFamily="34" charset="0"/>
              <a:buChar char="•"/>
            </a:pPr>
            <a:r>
              <a:rPr lang="en-GB" sz="1400" u="sng" dirty="0">
                <a:cs typeface="Calibri"/>
              </a:rPr>
              <a:t>Number and Place value </a:t>
            </a:r>
            <a:r>
              <a:rPr lang="en-GB" sz="1400" dirty="0">
                <a:cs typeface="Calibri"/>
              </a:rPr>
              <a:t>– Represent, identify, order and compare up to 6-digit numbers. Round to the nearest 10,000 and 100,000</a:t>
            </a:r>
          </a:p>
          <a:p>
            <a:pPr marL="285750" indent="-285750">
              <a:buFont typeface="Arial" panose="020B0604020202020204" pitchFamily="34" charset="0"/>
              <a:buChar char="•"/>
            </a:pPr>
            <a:r>
              <a:rPr lang="en-GB" sz="1400" u="sng" dirty="0">
                <a:cs typeface="Calibri"/>
              </a:rPr>
              <a:t>Decimals</a:t>
            </a:r>
            <a:r>
              <a:rPr lang="en-GB" sz="1400" dirty="0">
                <a:cs typeface="Calibri"/>
              </a:rPr>
              <a:t> – Represent, identify, order and compare numbers to 3 decimals place.  Round to one decimal place and whole number</a:t>
            </a:r>
          </a:p>
          <a:p>
            <a:pPr marL="285750" indent="-285750">
              <a:buFont typeface="Arial" panose="020B0604020202020204" pitchFamily="34" charset="0"/>
              <a:buChar char="•"/>
            </a:pPr>
            <a:r>
              <a:rPr lang="en-GB" sz="1400" dirty="0">
                <a:cs typeface="Calibri"/>
              </a:rPr>
              <a:t>Geometry – Identify nets  </a:t>
            </a:r>
          </a:p>
        </p:txBody>
      </p:sp>
      <p:sp>
        <p:nvSpPr>
          <p:cNvPr id="20" name="TextBox 19">
            <a:extLst>
              <a:ext uri="{FF2B5EF4-FFF2-40B4-BE49-F238E27FC236}">
                <a16:creationId xmlns:a16="http://schemas.microsoft.com/office/drawing/2014/main" id="{DC2D6FE5-5F7A-F1EA-38A5-7438659B2712}"/>
              </a:ext>
            </a:extLst>
          </p:cNvPr>
          <p:cNvSpPr txBox="1"/>
          <p:nvPr/>
        </p:nvSpPr>
        <p:spPr>
          <a:xfrm>
            <a:off x="3965221" y="3245555"/>
            <a:ext cx="167070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cs typeface="Calibri"/>
            </a:endParaRPr>
          </a:p>
        </p:txBody>
      </p:sp>
      <p:sp>
        <p:nvSpPr>
          <p:cNvPr id="21" name="TextBox 20">
            <a:extLst>
              <a:ext uri="{FF2B5EF4-FFF2-40B4-BE49-F238E27FC236}">
                <a16:creationId xmlns:a16="http://schemas.microsoft.com/office/drawing/2014/main" id="{3A3E445E-1217-9070-C3AA-BB0F603878EE}"/>
              </a:ext>
            </a:extLst>
          </p:cNvPr>
          <p:cNvSpPr txBox="1"/>
          <p:nvPr/>
        </p:nvSpPr>
        <p:spPr>
          <a:xfrm>
            <a:off x="4946825" y="2998610"/>
            <a:ext cx="4627249" cy="17697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cs typeface="Calibri"/>
              </a:rPr>
              <a:t>English</a:t>
            </a:r>
          </a:p>
          <a:p>
            <a:pPr marL="285750" indent="-285750">
              <a:buFont typeface="Arial" panose="020B0604020202020204" pitchFamily="34" charset="0"/>
              <a:buChar char="•"/>
            </a:pPr>
            <a:r>
              <a:rPr lang="en-GB" sz="1500" dirty="0">
                <a:cs typeface="Calibri"/>
              </a:rPr>
              <a:t>Fiction - Warning story based on </a:t>
            </a:r>
            <a:r>
              <a:rPr lang="en-GB" sz="1500" i="1" dirty="0">
                <a:cs typeface="Calibri"/>
              </a:rPr>
              <a:t>Escape from </a:t>
            </a:r>
            <a:br>
              <a:rPr lang="en-GB" sz="1500" i="1" dirty="0">
                <a:cs typeface="Calibri"/>
              </a:rPr>
            </a:br>
            <a:r>
              <a:rPr lang="en-GB" sz="1500" i="1" dirty="0">
                <a:cs typeface="Calibri"/>
              </a:rPr>
              <a:t>Pompeii </a:t>
            </a:r>
            <a:r>
              <a:rPr lang="en-GB" sz="1500" dirty="0">
                <a:cs typeface="Calibri"/>
              </a:rPr>
              <a:t>by Christina Balit. Learning how to write suspenseful stories. </a:t>
            </a:r>
          </a:p>
          <a:p>
            <a:pPr marL="285750" indent="-285750">
              <a:buFont typeface="Arial" panose="020B0604020202020204" pitchFamily="34" charset="0"/>
              <a:buChar char="•"/>
            </a:pPr>
            <a:r>
              <a:rPr lang="en-GB" sz="1500" dirty="0">
                <a:cs typeface="Calibri"/>
              </a:rPr>
              <a:t>Non-fiction – Discussion/Balanced Argument text. Outcome is to write a Balanced Argument answering the leading question at the end of the unit. </a:t>
            </a:r>
          </a:p>
        </p:txBody>
      </p:sp>
      <p:sp>
        <p:nvSpPr>
          <p:cNvPr id="23" name="TextBox 22">
            <a:extLst>
              <a:ext uri="{FF2B5EF4-FFF2-40B4-BE49-F238E27FC236}">
                <a16:creationId xmlns:a16="http://schemas.microsoft.com/office/drawing/2014/main" id="{838F63F3-3406-69CB-BADD-38BDC73D7B73}"/>
              </a:ext>
            </a:extLst>
          </p:cNvPr>
          <p:cNvSpPr txBox="1"/>
          <p:nvPr/>
        </p:nvSpPr>
        <p:spPr>
          <a:xfrm>
            <a:off x="307263" y="5052175"/>
            <a:ext cx="1690949"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400" dirty="0">
              <a:cs typeface="Calibri"/>
            </a:endParaRPr>
          </a:p>
          <a:p>
            <a:endParaRPr lang="en-GB" sz="1400" dirty="0">
              <a:cs typeface="Calibri"/>
            </a:endParaRPr>
          </a:p>
          <a:p>
            <a:endParaRPr lang="en-GB" dirty="0">
              <a:cs typeface="Calibri"/>
            </a:endParaRPr>
          </a:p>
        </p:txBody>
      </p:sp>
      <p:sp>
        <p:nvSpPr>
          <p:cNvPr id="24" name="TextBox 23">
            <a:extLst>
              <a:ext uri="{FF2B5EF4-FFF2-40B4-BE49-F238E27FC236}">
                <a16:creationId xmlns:a16="http://schemas.microsoft.com/office/drawing/2014/main" id="{7E20156C-4AB0-472D-476A-649AD3A3FB36}"/>
              </a:ext>
            </a:extLst>
          </p:cNvPr>
          <p:cNvSpPr txBox="1"/>
          <p:nvPr/>
        </p:nvSpPr>
        <p:spPr>
          <a:xfrm>
            <a:off x="4888697" y="4937184"/>
            <a:ext cx="1772311"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cs typeface="Calibri"/>
              </a:rPr>
              <a:t>Computing</a:t>
            </a:r>
          </a:p>
          <a:p>
            <a:r>
              <a:rPr lang="en-GB" dirty="0">
                <a:cs typeface="Calibri"/>
              </a:rPr>
              <a:t>Online and internet safety</a:t>
            </a:r>
          </a:p>
          <a:p>
            <a:endParaRPr lang="en-GB" b="1" u="sng" dirty="0">
              <a:cs typeface="Calibri"/>
            </a:endParaRPr>
          </a:p>
        </p:txBody>
      </p:sp>
      <p:sp>
        <p:nvSpPr>
          <p:cNvPr id="25" name="TextBox 24">
            <a:extLst>
              <a:ext uri="{FF2B5EF4-FFF2-40B4-BE49-F238E27FC236}">
                <a16:creationId xmlns:a16="http://schemas.microsoft.com/office/drawing/2014/main" id="{6674A6BF-A454-3CF7-0092-1F46E8262323}"/>
              </a:ext>
            </a:extLst>
          </p:cNvPr>
          <p:cNvSpPr txBox="1"/>
          <p:nvPr/>
        </p:nvSpPr>
        <p:spPr>
          <a:xfrm>
            <a:off x="6989765" y="4981073"/>
            <a:ext cx="2366584"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cs typeface="Calibri"/>
              </a:rPr>
              <a:t>MFL - French</a:t>
            </a:r>
          </a:p>
          <a:p>
            <a:r>
              <a:rPr lang="en-GB" dirty="0"/>
              <a:t>‘Chez Moi’ The children will be learning French vocabulary about life in their homes.</a:t>
            </a:r>
            <a:endParaRPr lang="en-GB" b="1" u="sng" dirty="0">
              <a:cs typeface="Calibri"/>
            </a:endParaRPr>
          </a:p>
          <a:p>
            <a:endParaRPr lang="en-GB" dirty="0">
              <a:cs typeface="Calibri"/>
            </a:endParaRPr>
          </a:p>
        </p:txBody>
      </p:sp>
      <p:sp>
        <p:nvSpPr>
          <p:cNvPr id="26" name="TextBox 25">
            <a:extLst>
              <a:ext uri="{FF2B5EF4-FFF2-40B4-BE49-F238E27FC236}">
                <a16:creationId xmlns:a16="http://schemas.microsoft.com/office/drawing/2014/main" id="{8E10AB42-B53B-270D-88E2-B781A00EC2A2}"/>
              </a:ext>
            </a:extLst>
          </p:cNvPr>
          <p:cNvSpPr txBox="1"/>
          <p:nvPr/>
        </p:nvSpPr>
        <p:spPr>
          <a:xfrm>
            <a:off x="10006982" y="5221110"/>
            <a:ext cx="157074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dirty="0">
              <a:cs typeface="Calibri"/>
            </a:endParaRPr>
          </a:p>
        </p:txBody>
      </p:sp>
      <p:sp>
        <p:nvSpPr>
          <p:cNvPr id="5" name="Rectangle: Rounded Corners 4">
            <a:extLst>
              <a:ext uri="{FF2B5EF4-FFF2-40B4-BE49-F238E27FC236}">
                <a16:creationId xmlns:a16="http://schemas.microsoft.com/office/drawing/2014/main" id="{A8A10E45-F9AE-2E69-83C1-31A261C086E4}"/>
              </a:ext>
            </a:extLst>
          </p:cNvPr>
          <p:cNvSpPr/>
          <p:nvPr/>
        </p:nvSpPr>
        <p:spPr>
          <a:xfrm>
            <a:off x="177270" y="4925807"/>
            <a:ext cx="2089040" cy="1837823"/>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cs typeface="Calibri"/>
            </a:endParaRPr>
          </a:p>
        </p:txBody>
      </p:sp>
      <p:sp>
        <p:nvSpPr>
          <p:cNvPr id="22" name="TextBox 21">
            <a:extLst>
              <a:ext uri="{FF2B5EF4-FFF2-40B4-BE49-F238E27FC236}">
                <a16:creationId xmlns:a16="http://schemas.microsoft.com/office/drawing/2014/main" id="{D9809623-15A3-310E-A7F2-D32C2803DEDB}"/>
              </a:ext>
            </a:extLst>
          </p:cNvPr>
          <p:cNvSpPr txBox="1"/>
          <p:nvPr/>
        </p:nvSpPr>
        <p:spPr>
          <a:xfrm>
            <a:off x="231755" y="4934906"/>
            <a:ext cx="184196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cs typeface="Calibri"/>
              </a:rPr>
              <a:t>Music</a:t>
            </a:r>
          </a:p>
          <a:p>
            <a:r>
              <a:rPr lang="en-GB" dirty="0">
                <a:cs typeface="Calibri"/>
              </a:rPr>
              <a:t>Charanga Rock - </a:t>
            </a:r>
          </a:p>
          <a:p>
            <a:r>
              <a:rPr lang="en-GB" i="1" dirty="0">
                <a:cs typeface="Calibri"/>
              </a:rPr>
              <a:t>Livin’ on a Prayer </a:t>
            </a:r>
          </a:p>
          <a:p>
            <a:pPr marL="285750" indent="-285750">
              <a:buFont typeface="Arial"/>
              <a:buChar char="•"/>
            </a:pPr>
            <a:endParaRPr lang="en-GB" dirty="0">
              <a:cs typeface="Calibri"/>
            </a:endParaRPr>
          </a:p>
        </p:txBody>
      </p:sp>
      <p:sp>
        <p:nvSpPr>
          <p:cNvPr id="2" name="Rectangle: Rounded Corners 1">
            <a:extLst>
              <a:ext uri="{FF2B5EF4-FFF2-40B4-BE49-F238E27FC236}">
                <a16:creationId xmlns:a16="http://schemas.microsoft.com/office/drawing/2014/main" id="{5E03F175-4E91-1363-BB81-C067187EAF7E}"/>
              </a:ext>
            </a:extLst>
          </p:cNvPr>
          <p:cNvSpPr/>
          <p:nvPr/>
        </p:nvSpPr>
        <p:spPr>
          <a:xfrm>
            <a:off x="9541720" y="2921497"/>
            <a:ext cx="2388050"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Rounded Corners 11">
            <a:extLst>
              <a:ext uri="{FF2B5EF4-FFF2-40B4-BE49-F238E27FC236}">
                <a16:creationId xmlns:a16="http://schemas.microsoft.com/office/drawing/2014/main" id="{08787191-CA2F-9D54-BF5B-45A2F6628F66}"/>
              </a:ext>
            </a:extLst>
          </p:cNvPr>
          <p:cNvSpPr/>
          <p:nvPr/>
        </p:nvSpPr>
        <p:spPr>
          <a:xfrm>
            <a:off x="2426143" y="4917723"/>
            <a:ext cx="2237795"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53736400-741B-D635-3F8C-7D11637C4F7F}"/>
              </a:ext>
            </a:extLst>
          </p:cNvPr>
          <p:cNvSpPr txBox="1"/>
          <p:nvPr/>
        </p:nvSpPr>
        <p:spPr>
          <a:xfrm>
            <a:off x="2415353" y="4937184"/>
            <a:ext cx="2306141" cy="16773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u="sng" dirty="0">
                <a:cs typeface="Calibri"/>
              </a:rPr>
              <a:t>PE</a:t>
            </a:r>
          </a:p>
          <a:p>
            <a:pPr marL="285750" indent="-285750" algn="l">
              <a:buFont typeface="Arial" panose="020B0604020202020204" pitchFamily="34" charset="0"/>
              <a:buChar char="•"/>
            </a:pPr>
            <a:r>
              <a:rPr lang="en-GB" sz="1700" dirty="0">
                <a:cs typeface="Calibri"/>
              </a:rPr>
              <a:t>Outdoor - Hockey skills </a:t>
            </a:r>
          </a:p>
          <a:p>
            <a:pPr marL="285750" indent="-285750" algn="l">
              <a:buFont typeface="Arial" panose="020B0604020202020204" pitchFamily="34" charset="0"/>
              <a:buChar char="•"/>
            </a:pPr>
            <a:r>
              <a:rPr lang="en-US" sz="1700" dirty="0"/>
              <a:t>Indoor – Gymnastics using balance and sequences  </a:t>
            </a:r>
          </a:p>
        </p:txBody>
      </p:sp>
      <p:sp>
        <p:nvSpPr>
          <p:cNvPr id="15" name="TextBox 14">
            <a:extLst>
              <a:ext uri="{FF2B5EF4-FFF2-40B4-BE49-F238E27FC236}">
                <a16:creationId xmlns:a16="http://schemas.microsoft.com/office/drawing/2014/main" id="{092BABC8-8F62-B6DA-4FE7-E0A4AEA41294}"/>
              </a:ext>
            </a:extLst>
          </p:cNvPr>
          <p:cNvSpPr txBox="1"/>
          <p:nvPr/>
        </p:nvSpPr>
        <p:spPr>
          <a:xfrm>
            <a:off x="9642874" y="2984330"/>
            <a:ext cx="2286895"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u="sng" dirty="0">
                <a:cs typeface="Calibri"/>
              </a:rPr>
              <a:t>PSHE</a:t>
            </a:r>
          </a:p>
          <a:p>
            <a:pPr algn="l"/>
            <a:r>
              <a:rPr lang="en-GB" dirty="0">
                <a:cs typeface="Calibri"/>
              </a:rPr>
              <a:t>Being Me in the World: Being a citizen in my country; rights and responsibilities; working with others.</a:t>
            </a:r>
            <a:endParaRPr lang="en-GB" dirty="0"/>
          </a:p>
        </p:txBody>
      </p:sp>
      <p:sp>
        <p:nvSpPr>
          <p:cNvPr id="17" name="Rectangle: Rounded Corners 16">
            <a:extLst>
              <a:ext uri="{FF2B5EF4-FFF2-40B4-BE49-F238E27FC236}">
                <a16:creationId xmlns:a16="http://schemas.microsoft.com/office/drawing/2014/main" id="{C98B185F-7ACF-C714-9716-92EFE19F0255}"/>
              </a:ext>
            </a:extLst>
          </p:cNvPr>
          <p:cNvSpPr/>
          <p:nvPr/>
        </p:nvSpPr>
        <p:spPr>
          <a:xfrm>
            <a:off x="9488058" y="4917723"/>
            <a:ext cx="2366584"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TextBox 26">
            <a:extLst>
              <a:ext uri="{FF2B5EF4-FFF2-40B4-BE49-F238E27FC236}">
                <a16:creationId xmlns:a16="http://schemas.microsoft.com/office/drawing/2014/main" id="{829FDDB1-97A7-908D-2DE8-64E979943604}"/>
              </a:ext>
            </a:extLst>
          </p:cNvPr>
          <p:cNvSpPr txBox="1"/>
          <p:nvPr/>
        </p:nvSpPr>
        <p:spPr>
          <a:xfrm>
            <a:off x="9442186" y="4852421"/>
            <a:ext cx="2519031"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u="sng" dirty="0">
                <a:cs typeface="Calibri"/>
              </a:rPr>
              <a:t>Homework</a:t>
            </a:r>
          </a:p>
          <a:p>
            <a:pPr marL="285750" indent="-285750" algn="l">
              <a:buFont typeface="Arial" panose="020B0604020202020204" pitchFamily="34" charset="0"/>
              <a:buChar char="•"/>
            </a:pPr>
            <a:r>
              <a:rPr lang="en-GB" sz="1200" dirty="0">
                <a:cs typeface="Calibri"/>
              </a:rPr>
              <a:t>Draw or paint a picture of a Roman entertainment scene. Eg chariot racing. </a:t>
            </a:r>
          </a:p>
          <a:p>
            <a:pPr marL="285750" indent="-285750" algn="l">
              <a:buFont typeface="Arial" panose="020B0604020202020204" pitchFamily="34" charset="0"/>
              <a:buChar char="•"/>
            </a:pPr>
            <a:r>
              <a:rPr lang="en-GB" sz="1200" dirty="0">
                <a:cs typeface="Calibri"/>
              </a:rPr>
              <a:t>Make a 3D object from Roman times. </a:t>
            </a:r>
          </a:p>
          <a:p>
            <a:pPr marL="285750" indent="-285750" algn="l">
              <a:buFont typeface="Arial" panose="020B0604020202020204" pitchFamily="34" charset="0"/>
              <a:buChar char="•"/>
            </a:pPr>
            <a:r>
              <a:rPr lang="en-GB" sz="1200" dirty="0">
                <a:cs typeface="Calibri"/>
              </a:rPr>
              <a:t>Imagine you are a Roman. Write a paragraph explaining what you would and wouldn’t like about living in that time. </a:t>
            </a:r>
          </a:p>
        </p:txBody>
      </p:sp>
      <p:sp>
        <p:nvSpPr>
          <p:cNvPr id="28" name="TextBox 27">
            <a:extLst>
              <a:ext uri="{FF2B5EF4-FFF2-40B4-BE49-F238E27FC236}">
                <a16:creationId xmlns:a16="http://schemas.microsoft.com/office/drawing/2014/main" id="{6157E1E5-32A7-459C-AD4F-E9AD30168865}"/>
              </a:ext>
            </a:extLst>
          </p:cNvPr>
          <p:cNvSpPr txBox="1"/>
          <p:nvPr/>
        </p:nvSpPr>
        <p:spPr>
          <a:xfrm>
            <a:off x="8817374" y="877868"/>
            <a:ext cx="3200720"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cs typeface="Calibri"/>
              </a:rPr>
              <a:t>Art</a:t>
            </a:r>
          </a:p>
          <a:p>
            <a:pPr marL="285750" indent="-285750">
              <a:buFont typeface="Arial" panose="020B0604020202020204" pitchFamily="34" charset="0"/>
              <a:buChar char="•"/>
            </a:pPr>
            <a:r>
              <a:rPr lang="en-GB" sz="1600" dirty="0">
                <a:cs typeface="Calibri"/>
              </a:rPr>
              <a:t>Artist study - Ly</a:t>
            </a:r>
            <a:r>
              <a:rPr lang="en-GB" sz="1600" dirty="0"/>
              <a:t>nette Yiadom-Boakye. Portrait sketch, light reflection in the eye. Experiment with skin tone and colour. </a:t>
            </a:r>
          </a:p>
          <a:p>
            <a:pPr marL="285750" indent="-285750">
              <a:buFont typeface="Arial" panose="020B0604020202020204" pitchFamily="34" charset="0"/>
              <a:buChar char="•"/>
            </a:pPr>
            <a:r>
              <a:rPr lang="en-GB" sz="1600" dirty="0">
                <a:cs typeface="Calibri"/>
              </a:rPr>
              <a:t>Sketch Roman artefacts and architecture. </a:t>
            </a:r>
          </a:p>
        </p:txBody>
      </p:sp>
    </p:spTree>
    <p:extLst>
      <p:ext uri="{BB962C8B-B14F-4D97-AF65-F5344CB8AC3E}">
        <p14:creationId xmlns:p14="http://schemas.microsoft.com/office/powerpoint/2010/main" val="3654480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380</Words>
  <Application>Microsoft Office PowerPoint</Application>
  <PresentationFormat>Widescreen</PresentationFormat>
  <Paragraphs>38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Leah Wright</dc:creator>
  <cp:lastModifiedBy>Leah Wright</cp:lastModifiedBy>
  <cp:revision>7</cp:revision>
  <dcterms:created xsi:type="dcterms:W3CDTF">2023-09-13T19:19:48Z</dcterms:created>
  <dcterms:modified xsi:type="dcterms:W3CDTF">2023-09-14T18:20:37Z</dcterms:modified>
</cp:coreProperties>
</file>